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0CB4-218A-4CCA-BEAE-011ADAE6ACC8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A52F-C4DF-4AA5-962F-CAD7ED495DA5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8E7-ABFF-4480-8F03-CC440F9A63C4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F203-09C5-431C-AB2D-D03BD51964A2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F60-7DDE-4B35-AFE3-9F1E6C31A69B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3F1-5C2B-48C9-8C9E-4D8B2BEF08B4}" type="datetime1">
              <a:rPr lang="hr-HR" smtClean="0"/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4A67-1CCA-4A9E-903B-4F6B787BD960}" type="datetime1">
              <a:rPr lang="hr-HR" smtClean="0"/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31A-4AE5-4C37-94CD-CD9886704523}" type="datetime1">
              <a:rPr lang="hr-HR" smtClean="0"/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8626-3057-4236-99AD-A8C2D8BF1A60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60AB-6BD9-4607-9602-B328F414B3C8}" type="datetime1">
              <a:rPr lang="hr-HR" smtClean="0"/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8359"/>
            <a:ext cx="9144000" cy="1124744"/>
          </a:xfrm>
        </p:spPr>
        <p:txBody>
          <a:bodyPr>
            <a:normAutofit/>
          </a:bodyPr>
          <a:lstStyle/>
          <a:p>
            <a:r>
              <a:rPr lang="hr-HR" dirty="0" smtClean="0"/>
              <a:t>Narudžba jela s roštilja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				ANewHopeee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Popis članova grupe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hr-HR" dirty="0" smtClean="0"/>
              <a:t>Fredi Šarić, fredi.saric@fer.hr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Filip Gulan, filip.gulan@fer.hr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Matej Janjić, matej.janjic@fer.hr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Jan Kelemen, jan.kelemen@fer.hr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Kenneth Kostrešević, kenneth.kostresevic@fer.hr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Domagoj Latečki, domagoj.latecki@fer.hr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Tin Trčak, tin.trcak@fer.hr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hr-HR" dirty="0" smtClean="0"/>
              <a:t>Opis zadatka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Pregled zahtjeva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Korišteni alati i tehnologije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Arhitektura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Organizacija rada 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Iskustva</a:t>
            </a:r>
            <a:endParaRPr lang="hr-HR" dirty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Popis članova grupe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hr-HR" dirty="0" smtClean="0"/>
              <a:t>Ideja projekta je mogućnost naručivanja jela na internetu, bez potrebe telefonskog poziva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/>
              <a:t>Cilj ovoga projekta je </a:t>
            </a:r>
            <a:r>
              <a:rPr lang="hr-HR" dirty="0" smtClean="0"/>
              <a:t>izrada kvalitetne internetske stranice </a:t>
            </a:r>
            <a:r>
              <a:rPr lang="hr-HR" dirty="0"/>
              <a:t>za online narudžbu </a:t>
            </a:r>
            <a:r>
              <a:rPr lang="hr-HR" dirty="0" smtClean="0"/>
              <a:t>jela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Svrha stranice je olakšano naručivanje jela klijentima</a:t>
            </a:r>
            <a:endParaRPr lang="hr-HR" dirty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Na tržištu postoji slična stranica – pauza.hr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Naša stranica je jednostavnija od stranice pauza.hr, ali jednako funkcionalna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70" y="1505585"/>
            <a:ext cx="7555865" cy="5208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 smtClean="0"/>
              <a:t>		Lista glavnih funkcionalnih zahtjeva</a:t>
            </a:r>
            <a:endParaRPr lang="hr-HR" b="1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Korisnik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naručivati jela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komentirati jela i restoran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Djelatnik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brisati, dodavati i uređivati jela, kategorije jela i dodatke jelima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potvrđivati i odbijati narudžbe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Vlasnik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brisati, dodavati i uređivati djelatnike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/>
              <a:t>M</a:t>
            </a:r>
            <a:r>
              <a:rPr lang="hr-HR" dirty="0" smtClean="0"/>
              <a:t>ože </a:t>
            </a:r>
            <a:r>
              <a:rPr lang="hr-HR" dirty="0"/>
              <a:t>vidjeti prošle narudžbe i izvještaj o prometu restorana</a:t>
            </a:r>
            <a:endParaRPr lang="hr-HR" dirty="0" smtClean="0"/>
          </a:p>
          <a:p>
            <a:pPr lvl="1">
              <a:buFont typeface="Arial" panose="02080604020202020204" charset="0"/>
              <a:buChar char="•"/>
            </a:pPr>
            <a:r>
              <a:rPr lang="hr-HR" dirty="0" smtClean="0"/>
              <a:t>Može sve što i djelatnik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b="1" dirty="0" smtClean="0"/>
              <a:t>		Nefunkcionalni </a:t>
            </a:r>
            <a:r>
              <a:rPr lang="hr-HR" b="1" dirty="0"/>
              <a:t>i zahtjevi domene </a:t>
            </a:r>
            <a:r>
              <a:rPr lang="hr-HR" b="1" dirty="0" smtClean="0"/>
              <a:t>primjene</a:t>
            </a:r>
            <a:endParaRPr lang="hr-HR" b="1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/>
              <a:t>Sustav treba za svako jelo koje je naručivano više ili jednako od prosjeka naručivanja ostalih jela označiti posebnom oznakom – često naručivano </a:t>
            </a:r>
            <a:r>
              <a:rPr lang="hr-HR" dirty="0" smtClean="0"/>
              <a:t>jelo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/>
              <a:t>Sustav treba moći upozoriti korisnika ako odabrana narudžba nije zadovoljila uvjet minimalne definirane cijene svake </a:t>
            </a:r>
            <a:r>
              <a:rPr lang="hr-HR" dirty="0" smtClean="0"/>
              <a:t>narudžbe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/>
              <a:t>Ako dođe do nepredviđenih ili krivih akcija nekog od korisnika, one moraju na odgovarajući način omogućiti normalno funkcioniranje i rad </a:t>
            </a:r>
            <a:r>
              <a:rPr lang="hr-HR" dirty="0" smtClean="0"/>
              <a:t>sustava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/>
              <a:t>Web stranica mora biti pisana u objektno-orijentiranom programskom jeziku, te će izrada sustava biti implementirana pomoću C# i ASP.NET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770" y="1139825"/>
            <a:ext cx="7453630" cy="4771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b="1" dirty="0" smtClean="0"/>
              <a:t>			Popis </a:t>
            </a:r>
            <a:r>
              <a:rPr lang="hr-HR" b="1" dirty="0"/>
              <a:t>svih korištenih alata</a:t>
            </a:r>
            <a:endParaRPr lang="hr-HR" b="1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Git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Slack 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Microsoft Word 2013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x-none" altLang="hr-HR" dirty="0" smtClean="0"/>
              <a:t>Visual Studio 2015</a:t>
            </a:r>
            <a:endParaRPr lang="x-none" alt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	</a:t>
            </a:r>
            <a:r>
              <a:rPr lang="hr-HR" b="1" dirty="0" smtClean="0"/>
              <a:t>Korišteni programski jezici i tehnologije</a:t>
            </a:r>
            <a:endParaRPr lang="hr-HR" b="1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C#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ASP.NET </a:t>
            </a:r>
            <a:r>
              <a:rPr lang="hr-HR" dirty="0"/>
              <a:t>MVC</a:t>
            </a:r>
            <a:endParaRPr lang="hr-HR" dirty="0"/>
          </a:p>
          <a:p>
            <a:pPr>
              <a:buFont typeface="Arial" panose="02080604020202020204" charset="0"/>
              <a:buChar char="•"/>
            </a:pPr>
            <a:r>
              <a:rPr lang="x-none" altLang="hr-HR" dirty="0"/>
              <a:t>Javascript, AJAX, JQuery</a:t>
            </a:r>
            <a:endParaRPr lang="x-none" altLang="hr-HR" dirty="0"/>
          </a:p>
          <a:p>
            <a:pPr>
              <a:buFont typeface="Arial" panose="02080604020202020204" charset="0"/>
              <a:buChar char="•"/>
            </a:pPr>
            <a:r>
              <a:rPr lang="x-none" altLang="hr-HR" dirty="0"/>
              <a:t>SignalR</a:t>
            </a:r>
            <a:endParaRPr lang="x-none" altLang="hr-HR" dirty="0"/>
          </a:p>
          <a:p>
            <a:pPr>
              <a:buFont typeface="Arial" panose="02080604020202020204" charset="0"/>
              <a:buChar char="•"/>
            </a:pPr>
            <a:r>
              <a:rPr lang="x-none" altLang="hr-HR" dirty="0"/>
              <a:t>CSS, Bootstrap</a:t>
            </a:r>
            <a:endParaRPr lang="x-none" alt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237" y="1507923"/>
            <a:ext cx="6591985" cy="3777622"/>
          </a:xfrm>
        </p:spPr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hr-HR" dirty="0" smtClean="0"/>
              <a:t>Krajnji </a:t>
            </a:r>
            <a:r>
              <a:rPr lang="hr-HR" dirty="0"/>
              <a:t>sustav će se sastojati od web aplikacije koja će biti povezana s bazom podataka u kojoj će se pohranjivati podaci o restoranu, jelima, vlasniku restorana, djelatnicima i </a:t>
            </a:r>
            <a:r>
              <a:rPr lang="hr-HR" dirty="0" smtClean="0"/>
              <a:t>narudžbama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  <p:pic>
        <p:nvPicPr>
          <p:cNvPr id="5" name="Picture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59" y="2959231"/>
            <a:ext cx="6895163" cy="321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Šarić </a:t>
            </a:r>
            <a:r>
              <a:rPr lang="hr-HR" b="1" i="1" dirty="0"/>
              <a:t>Fredi</a:t>
            </a:r>
            <a:r>
              <a:rPr lang="hr-HR" i="1" dirty="0"/>
              <a:t>  </a:t>
            </a:r>
            <a:r>
              <a:rPr lang="hr-HR" dirty="0" smtClean="0"/>
              <a:t>– developer, implementacija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Gulan </a:t>
            </a:r>
            <a:r>
              <a:rPr lang="hr-HR" b="1" i="1" dirty="0"/>
              <a:t>Filip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Janjić </a:t>
            </a:r>
            <a:r>
              <a:rPr lang="hr-HR" b="1" i="1" dirty="0"/>
              <a:t>Matej</a:t>
            </a:r>
            <a:r>
              <a:rPr lang="hr-HR" i="1" dirty="0"/>
              <a:t> </a:t>
            </a:r>
            <a:r>
              <a:rPr lang="hr-HR" dirty="0" smtClean="0"/>
              <a:t>– developer, dizajn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Kelemen </a:t>
            </a:r>
            <a:r>
              <a:rPr lang="hr-HR" b="1" i="1" dirty="0"/>
              <a:t>Jan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Kostrešević </a:t>
            </a:r>
            <a:r>
              <a:rPr lang="hr-HR" b="1" i="1" dirty="0"/>
              <a:t>Kenneth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Latečki </a:t>
            </a:r>
            <a:r>
              <a:rPr lang="hr-HR" b="1" i="1" dirty="0"/>
              <a:t>Domagoj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b="1" i="1" dirty="0" smtClean="0"/>
              <a:t>Trčak </a:t>
            </a:r>
            <a:r>
              <a:rPr lang="hr-HR" b="1" i="1" dirty="0"/>
              <a:t>Tin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hr-HR" dirty="0" smtClean="0"/>
              <a:t>Naučili smo korištenje jezika C# i njegovih tehnologija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Naučili smo kako se izrađuje web stranica</a:t>
            </a:r>
            <a:endParaRPr lang="hr-HR" dirty="0" smtClean="0"/>
          </a:p>
          <a:p>
            <a:pPr>
              <a:buFont typeface="Arial" panose="02080604020202020204" charset="0"/>
              <a:buChar char="•"/>
            </a:pPr>
            <a:r>
              <a:rPr lang="hr-HR" dirty="0" smtClean="0"/>
              <a:t>Naučili smo kako se treba dokumentirati projekt</a:t>
            </a:r>
            <a:endParaRPr lang="hr-HR" dirty="0">
              <a:sym typeface="Wingdings" panose="05000000000000000000" pitchFamily="2" charset="2"/>
            </a:endParaRPr>
          </a:p>
          <a:p>
            <a:pPr>
              <a:buFont typeface="Arial" panose="02080604020202020204" charset="0"/>
              <a:buChar char="•"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2624</Words>
  <Application>Kingsoft Office WPP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Wisp</vt:lpstr>
      <vt:lpstr>Narudžba jela s roštilja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doctor</cp:lastModifiedBy>
  <cp:revision>27</cp:revision>
  <dcterms:created xsi:type="dcterms:W3CDTF">2016-01-25T21:25:35Z</dcterms:created>
  <dcterms:modified xsi:type="dcterms:W3CDTF">2016-01-25T21:25:35Z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1033-10.1.0.5460</vt:lpwstr>
  </property>
</Properties>
</file>