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F27D-2B3D-198A-E341-D39ADF268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835BB-FEF4-7541-76F8-C78521249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E0D8-E552-9A68-75BE-A92C31A1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CAA49-2DB3-2205-5407-9A6945BA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B535-C956-02CC-0AF4-4DE45109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7BF2-DF92-8CB7-AC13-E4ADEFEE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70CBA-F165-C5CA-E686-565A43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9765-0A40-AB3E-4DF8-34D88EE3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3A54-43E0-80A6-9DCA-38FB9DF7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2AA7-6043-244C-F1A0-27E14C1A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3351B-C65F-0AD4-C142-271458E47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731F-3854-C802-BE90-6AB017312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BB26-D790-0103-98B2-6FDAF5D1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539F-427C-5427-765D-4EE6980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E293-13E0-13CF-4461-33766298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9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26E-D1BC-5BA2-4A44-8A4948B8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297BF-812B-9AA4-B9BD-3C0D690A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AEA5-F125-775C-4022-A5D3ECCA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6BFB-B9E2-6C41-5E64-89078B49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FB56-2229-074D-7590-BF29ED5B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8E6-A0E7-011F-4191-7F5539DB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4422-193A-01EA-0E9C-68A867D9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19B4-361B-2229-66D4-6964476B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2481-5FC4-A264-1414-6CF4E7AF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A7BB-1CE4-FD40-AB9D-0E4D8F30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0B35-E6E9-C316-58EB-EEEE5924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F2C4-10F1-3CF7-CE67-0AC69245F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CF80B-9E6B-996A-DF2D-E7C3DBDEB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98CE5-E205-B520-E825-9809E062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269D5-A08C-A046-EE8C-4A599CFD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FD52-DA18-9C8C-2134-75BC0D22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3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FFAF-215B-6A63-7FF1-065C2362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2735-61BF-8710-9D38-CD430939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C7B8-D41B-3815-90B3-0D8987E26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90737-14F9-D576-AD6F-24E46D488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8FE9F-5759-52CB-9AB7-E9FBA15A7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A4BE0-6D72-15DF-D3F2-9F4675BB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0DABE-8F8B-630D-5EFC-39A15014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B06E4-2297-9B8C-C8E4-2D5D231F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3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01CD-5A84-6374-F27D-FD355129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5B719-A6F1-5E81-79EF-B695B795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69D58-530D-9424-038C-AA5DBD3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731D0-33FB-75F0-B8B3-BB8B8120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2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C0B46-D6F3-C22B-F9E7-4C177F7D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51C7C-5001-0BF4-12BE-147CDE67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96B50-51C7-6388-C676-41B62EFB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0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81EA-6AA8-9972-CADA-EA09BD3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671D-1E23-53B6-0562-2B7D5DB1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8B046-6AD8-F531-50DD-BE1EDEFE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07A3-E654-B1C0-CAEF-D5AC2E4D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F3BAA-C830-5E40-A166-46C4DCF0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D579E-8BA7-AB93-5DA8-25CE48F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302F-3407-A15C-6C8C-C43BCE86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9148-49C7-24ED-F29F-DD811D84B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40FC3-6BFF-D587-82F0-718209F5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BD632-5634-EC00-3E4F-353C0395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06A9-C3ED-6144-EE5A-E73131F8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1795-D597-B951-6577-648C0E1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C1662-DAA0-6122-A559-E59BC735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AE37-C093-EF71-E5F9-A1378863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4640-5952-D48B-523C-5C055B8AE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47259-2324-E04B-8FF3-918FB44ABF39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7F5D-E53E-23CE-1727-15F5E3306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D027-EF71-84A5-DBD3-D379ECE0D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E5947-6125-824B-8B2B-B79F6C8D1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45AF85-41AE-45C2-4AF8-4661F43F65E2}"/>
              </a:ext>
            </a:extLst>
          </p:cNvPr>
          <p:cNvSpPr/>
          <p:nvPr/>
        </p:nvSpPr>
        <p:spPr>
          <a:xfrm>
            <a:off x="240744" y="389238"/>
            <a:ext cx="11355860" cy="6079524"/>
          </a:xfrm>
          <a:prstGeom prst="rect">
            <a:avLst/>
          </a:prstGeom>
          <a:blipFill dpi="0" rotWithShape="1">
            <a:blip r:embed="rId2">
              <a:alphaModFix amt="4023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8394820F-2CBA-8D2B-7433-2BA9D8DE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4" y="715819"/>
            <a:ext cx="11333018" cy="56665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3ECC6B-AC9B-62BD-0B1A-67DE2295A0DC}"/>
              </a:ext>
            </a:extLst>
          </p:cNvPr>
          <p:cNvSpPr/>
          <p:nvPr/>
        </p:nvSpPr>
        <p:spPr>
          <a:xfrm>
            <a:off x="350982" y="674256"/>
            <a:ext cx="11693236" cy="5880940"/>
          </a:xfrm>
          <a:prstGeom prst="rect">
            <a:avLst/>
          </a:prstGeom>
          <a:blipFill dpi="0" rotWithShape="1">
            <a:blip r:embed="rId3">
              <a:alphaModFix amt="4023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G VanGessel</dc:creator>
  <cp:lastModifiedBy>Francis G VanGessel</cp:lastModifiedBy>
  <cp:revision>1</cp:revision>
  <dcterms:created xsi:type="dcterms:W3CDTF">2024-08-18T13:53:37Z</dcterms:created>
  <dcterms:modified xsi:type="dcterms:W3CDTF">2024-08-20T22:43:32Z</dcterms:modified>
</cp:coreProperties>
</file>