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F09FCD-C961-4CFC-A048-AC4E38D2176E}" v="10" dt="2019-04-16T16:51:52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9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ip Gvardijan" userId="73dd6f2f-afd2-4fcc-a2ff-65a2a9e18159" providerId="ADAL" clId="{B4F09FCD-C961-4CFC-A048-AC4E38D2176E}"/>
    <pc:docChg chg="custSel modSld">
      <pc:chgData name="Filip Gvardijan" userId="73dd6f2f-afd2-4fcc-a2ff-65a2a9e18159" providerId="ADAL" clId="{B4F09FCD-C961-4CFC-A048-AC4E38D2176E}" dt="2019-04-16T16:51:52.862" v="9" actId="14100"/>
      <pc:docMkLst>
        <pc:docMk/>
      </pc:docMkLst>
      <pc:sldChg chg="addSp delSp modSp">
        <pc:chgData name="Filip Gvardijan" userId="73dd6f2f-afd2-4fcc-a2ff-65a2a9e18159" providerId="ADAL" clId="{B4F09FCD-C961-4CFC-A048-AC4E38D2176E}" dt="2019-04-16T16:51:52.862" v="9" actId="14100"/>
        <pc:sldMkLst>
          <pc:docMk/>
          <pc:sldMk cId="2124744354" sldId="256"/>
        </pc:sldMkLst>
        <pc:graphicFrameChg chg="add del mod modGraphic">
          <ac:chgData name="Filip Gvardijan" userId="73dd6f2f-afd2-4fcc-a2ff-65a2a9e18159" providerId="ADAL" clId="{B4F09FCD-C961-4CFC-A048-AC4E38D2176E}" dt="2019-04-16T13:05:58.136" v="5" actId="478"/>
          <ac:graphicFrameMkLst>
            <pc:docMk/>
            <pc:sldMk cId="2124744354" sldId="256"/>
            <ac:graphicFrameMk id="33" creationId="{2EA77A32-9048-4349-97B2-CB0C143E05D0}"/>
          </ac:graphicFrameMkLst>
        </pc:graphicFrameChg>
        <pc:cxnChg chg="add mod">
          <ac:chgData name="Filip Gvardijan" userId="73dd6f2f-afd2-4fcc-a2ff-65a2a9e18159" providerId="ADAL" clId="{B4F09FCD-C961-4CFC-A048-AC4E38D2176E}" dt="2019-04-16T16:51:52.862" v="9" actId="14100"/>
          <ac:cxnSpMkLst>
            <pc:docMk/>
            <pc:sldMk cId="2124744354" sldId="256"/>
            <ac:cxnSpMk id="17" creationId="{517507FB-CFF4-4AE4-A921-F6B0C62A7E7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A694-33D0-4227-B1CA-195A8F8C2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5944C-17EB-4D19-86DA-1FB8C2BA5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E31A4-3576-4841-8E58-F90785CE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9807-3CD4-4CFA-8269-09399597BCA3}" type="datetimeFigureOut">
              <a:rPr lang="hr-HR" smtClean="0"/>
              <a:t>16.4.2019.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63CCA-3CE4-4D85-9B62-8C862A63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AD5F1-45BC-4F3A-A00B-55D1F718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D711-DB37-43CA-9376-6184075A94E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5159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98B5-6F2A-45CF-9A4B-FCE0B6CB5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62752-689B-4A6F-ABFC-533B25986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561D6-79E8-4B43-8B91-725B911B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9807-3CD4-4CFA-8269-09399597BCA3}" type="datetimeFigureOut">
              <a:rPr lang="hr-HR" smtClean="0"/>
              <a:t>16.4.2019.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7758D-A132-45BF-938C-72F89728D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D7059-3724-45CE-A643-A39495E7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D711-DB37-43CA-9376-6184075A94E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1724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A2182D-F88A-4D09-A24F-7C128ACF6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63D20-9DFA-42EC-A79B-EF2DF0A4D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20313-0C15-4E2A-A93F-17CEA315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9807-3CD4-4CFA-8269-09399597BCA3}" type="datetimeFigureOut">
              <a:rPr lang="hr-HR" smtClean="0"/>
              <a:t>16.4.2019.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B3915-9441-4EAA-B179-3EAB8B783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50E7E-826E-4FC1-A116-A27D9DA3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D711-DB37-43CA-9376-6184075A94E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3970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7CC0-56FC-4F82-9B0D-6ABE42A95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FF686-F3CC-4047-BE92-795AB9815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FE1F-348B-4C5D-B6E7-7A85485BA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9807-3CD4-4CFA-8269-09399597BCA3}" type="datetimeFigureOut">
              <a:rPr lang="hr-HR" smtClean="0"/>
              <a:t>16.4.2019.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5B2B8-8AD9-48AB-8AF3-50AD99F1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ABF35-3457-4685-8148-3A6A149B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D711-DB37-43CA-9376-6184075A94E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1784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E3F3-03B2-4569-9C94-395C5B3E4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F47EE-6AD2-4D95-ABE9-C99FB5F79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BBA30-31BB-4B14-9852-ACF123C56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9807-3CD4-4CFA-8269-09399597BCA3}" type="datetimeFigureOut">
              <a:rPr lang="hr-HR" smtClean="0"/>
              <a:t>16.4.2019.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60290-816A-4AD8-9078-57DDE1E4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48A49-3CAB-40E7-A0C0-A0FA9658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D711-DB37-43CA-9376-6184075A94E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9194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CA66-B25B-4565-AB15-1AB5A67D8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9ECD0-738D-4306-B369-1662D0469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E949A-8105-43DD-BD59-D2727BC2B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731CE-25AF-452A-BCE2-CC8E028EA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9807-3CD4-4CFA-8269-09399597BCA3}" type="datetimeFigureOut">
              <a:rPr lang="hr-HR" smtClean="0"/>
              <a:t>16.4.2019.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0129D-8DEC-4152-A33C-33CF58E8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E5D4E-CCB4-4406-A585-09277532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D711-DB37-43CA-9376-6184075A94E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201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1143-9E7C-4978-A2F1-7BEE3788D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E1391-55F0-49E3-A069-51434DE53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2E28D-3658-4563-91FF-D0A51364A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B47BA-6635-4DA7-8AD3-C839592DA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B60C39-AE4E-4C27-8DFC-EEE26139F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49CB4A-35A4-4A30-8B59-C65FB6306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9807-3CD4-4CFA-8269-09399597BCA3}" type="datetimeFigureOut">
              <a:rPr lang="hr-HR" smtClean="0"/>
              <a:t>16.4.2019.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530B7-A6BC-4271-8893-FB2308675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556017-A4A8-4230-90BB-9084F2FE4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D711-DB37-43CA-9376-6184075A94E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2120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0679C-BEB0-419F-AE35-FE38C0397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501B8F-5747-4FCF-8725-D0284F4F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9807-3CD4-4CFA-8269-09399597BCA3}" type="datetimeFigureOut">
              <a:rPr lang="hr-HR" smtClean="0"/>
              <a:t>16.4.2019.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1EFDE-95F5-4CC4-9D6D-489B035E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C32A6-89A1-4008-BB52-FEE17EEA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D711-DB37-43CA-9376-6184075A94E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9109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6AEB23-9240-47DD-A986-38AA2D54A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9807-3CD4-4CFA-8269-09399597BCA3}" type="datetimeFigureOut">
              <a:rPr lang="hr-HR" smtClean="0"/>
              <a:t>16.4.2019.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245CF-AE85-413F-B920-72BA8AE33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655BF-9FF3-48D7-8854-E0FA48ED8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D711-DB37-43CA-9376-6184075A94E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0174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4D16-7B87-43D6-A24E-A72DC2FE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0C5FA-E224-4A3E-AF19-09BF539A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36E8A-B6F4-485B-8679-7F721BFC4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CDE62-CA15-4C9E-AF57-48136963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9807-3CD4-4CFA-8269-09399597BCA3}" type="datetimeFigureOut">
              <a:rPr lang="hr-HR" smtClean="0"/>
              <a:t>16.4.2019.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525EE-93FD-4CAA-B848-2A81AFFB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C9899-9754-49D1-9EA4-E8430082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D711-DB37-43CA-9376-6184075A94E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4872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3662-108D-4DDB-A1D4-48D4FAD3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D4E801-3178-41BD-AC0D-13130FC2D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61C1B-4BC1-4E33-AA50-309451BD4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AB792-B099-4DF1-9C63-204B486F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9807-3CD4-4CFA-8269-09399597BCA3}" type="datetimeFigureOut">
              <a:rPr lang="hr-HR" smtClean="0"/>
              <a:t>16.4.2019.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0BEBC-475A-4CAE-8094-6AD074ECE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07100-33D4-4A27-9ACE-3C53CF544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D711-DB37-43CA-9376-6184075A94E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5540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0EE950-3564-4619-8B52-6B840F2B3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4893-FB10-4177-B473-C73CCC949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AA53-9A3C-48CA-B9A2-5A2A52A80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A9807-3CD4-4CFA-8269-09399597BCA3}" type="datetimeFigureOut">
              <a:rPr lang="hr-HR" smtClean="0"/>
              <a:t>16.4.2019.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ADF60-A4CB-41E1-8453-D07BB6B47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BDF35-A6CD-4C61-854B-2D1004358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5D711-DB37-43CA-9376-6184075A94E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1398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255EEB-F7CA-44A1-822D-66AAE28FB0AB}"/>
              </a:ext>
            </a:extLst>
          </p:cNvPr>
          <p:cNvSpPr/>
          <p:nvPr/>
        </p:nvSpPr>
        <p:spPr>
          <a:xfrm>
            <a:off x="1104900" y="635000"/>
            <a:ext cx="1524000" cy="1193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(None, 70)</a:t>
            </a:r>
            <a:endParaRPr lang="hr-HR" sz="16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7B63B2-8054-4A7E-BAE9-4B2070DA3F14}"/>
              </a:ext>
            </a:extLst>
          </p:cNvPr>
          <p:cNvSpPr/>
          <p:nvPr/>
        </p:nvSpPr>
        <p:spPr>
          <a:xfrm>
            <a:off x="3314700" y="635000"/>
            <a:ext cx="1524000" cy="1193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(None, 70, 300)</a:t>
            </a:r>
            <a:endParaRPr lang="hr-HR" sz="1600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D9A445-F17E-4D37-9C81-B3E17DEF05F6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2628900" y="12319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9EF5277-1E99-4458-A271-7EEBF7A2968D}"/>
              </a:ext>
            </a:extLst>
          </p:cNvPr>
          <p:cNvSpPr/>
          <p:nvPr/>
        </p:nvSpPr>
        <p:spPr>
          <a:xfrm>
            <a:off x="5524500" y="635000"/>
            <a:ext cx="1524000" cy="1193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LSTM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(None, 70, 60)</a:t>
            </a:r>
            <a:endParaRPr lang="hr-HR" sz="1600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1F238E-4652-4706-87A8-9DA42A7ED202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4838700" y="12319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355A06B-0567-46E8-BB29-4B29BA961AEC}"/>
              </a:ext>
            </a:extLst>
          </p:cNvPr>
          <p:cNvSpPr/>
          <p:nvPr/>
        </p:nvSpPr>
        <p:spPr>
          <a:xfrm>
            <a:off x="7607300" y="635000"/>
            <a:ext cx="1524000" cy="1193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Max Pooling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(None, 60)</a:t>
            </a:r>
            <a:endParaRPr lang="hr-HR" sz="16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582DEB-92E8-4A17-8CD7-F81DC8D9C19D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7048500" y="1231900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0FEF146-1370-402F-A504-5EC2E2A29C24}"/>
              </a:ext>
            </a:extLst>
          </p:cNvPr>
          <p:cNvSpPr/>
          <p:nvPr/>
        </p:nvSpPr>
        <p:spPr>
          <a:xfrm>
            <a:off x="7607300" y="2425700"/>
            <a:ext cx="1524000" cy="1193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Dropout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(None, 60)</a:t>
            </a:r>
            <a:endParaRPr lang="hr-HR" sz="1600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91A308-E31B-47F9-BF95-42BC85AE84AC}"/>
              </a:ext>
            </a:extLst>
          </p:cNvPr>
          <p:cNvSpPr/>
          <p:nvPr/>
        </p:nvSpPr>
        <p:spPr>
          <a:xfrm>
            <a:off x="5524500" y="2425700"/>
            <a:ext cx="1524000" cy="1193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Dense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(None, 50)</a:t>
            </a:r>
            <a:endParaRPr lang="hr-HR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82B453-2E70-4413-BF8F-A045A2D2F827}"/>
              </a:ext>
            </a:extLst>
          </p:cNvPr>
          <p:cNvSpPr/>
          <p:nvPr/>
        </p:nvSpPr>
        <p:spPr>
          <a:xfrm>
            <a:off x="3314700" y="2425700"/>
            <a:ext cx="1524000" cy="1193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Dropout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(None, 50)</a:t>
            </a:r>
            <a:endParaRPr lang="hr-HR" sz="16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E0F29B-A61D-411C-AEAE-85BA8F0AEC75}"/>
              </a:ext>
            </a:extLst>
          </p:cNvPr>
          <p:cNvSpPr/>
          <p:nvPr/>
        </p:nvSpPr>
        <p:spPr>
          <a:xfrm>
            <a:off x="1104900" y="2425700"/>
            <a:ext cx="1524000" cy="1193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Dense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(None, 1)</a:t>
            </a:r>
            <a:endParaRPr lang="hr-HR" sz="1600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E32FEA-6020-42DD-BA2D-85040AC2CEA9}"/>
              </a:ext>
            </a:extLst>
          </p:cNvPr>
          <p:cNvCxnSpPr>
            <a:cxnSpLocks/>
            <a:stCxn id="19" idx="1"/>
            <a:endCxn id="20" idx="3"/>
          </p:cNvCxnSpPr>
          <p:nvPr/>
        </p:nvCxnSpPr>
        <p:spPr>
          <a:xfrm flipH="1">
            <a:off x="7048500" y="3022600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3423D5-5DFC-41EF-8247-25CE648DBE32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4838700" y="30226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8C8DFB9-73B3-4238-BF08-AE87E6DB06F3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>
            <a:off x="2628900" y="30226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7507FB-CFF4-4AE4-A921-F6B0C62A7E76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8369300" y="1828800"/>
            <a:ext cx="0" cy="596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74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Gvardijan</dc:creator>
  <cp:lastModifiedBy>Filip Gvardijan</cp:lastModifiedBy>
  <cp:revision>7</cp:revision>
  <dcterms:created xsi:type="dcterms:W3CDTF">2019-04-16T12:58:12Z</dcterms:created>
  <dcterms:modified xsi:type="dcterms:W3CDTF">2019-04-16T16:51:53Z</dcterms:modified>
</cp:coreProperties>
</file>