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6.png"/><Relationship Id="rId10" Type="http://schemas.openxmlformats.org/officeDocument/2006/relationships/image" Target="../media/image47.png"/><Relationship Id="rId4" Type="http://schemas.openxmlformats.org/officeDocument/2006/relationships/image" Target="../media/image35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1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7712" y="4671848"/>
            <a:ext cx="7309829" cy="25786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98550" y="3986916"/>
            <a:ext cx="3066384" cy="830479"/>
            <a:chOff x="3998550" y="3986916"/>
            <a:chExt cx="3066384" cy="8304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8550" y="3986916"/>
              <a:ext cx="3066384" cy="8304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16200000">
            <a:off x="13967978" y="4563201"/>
            <a:ext cx="5797419" cy="745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1442" y="583675"/>
            <a:ext cx="7689000" cy="18255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918" y="2745500"/>
            <a:ext cx="4235238" cy="1978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1442" y="5223363"/>
            <a:ext cx="4159048" cy="19788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1442" y="7298833"/>
            <a:ext cx="4235238" cy="1978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66265" y="1974311"/>
            <a:ext cx="7377476" cy="10659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75789" y="3790520"/>
            <a:ext cx="11898333" cy="16747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8174" y="6285767"/>
            <a:ext cx="15055533" cy="22490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8174" y="8159943"/>
            <a:ext cx="14684048" cy="22490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59385" y="5206324"/>
            <a:ext cx="11682417" cy="4867674"/>
            <a:chOff x="2259385" y="5206324"/>
            <a:chExt cx="11682417" cy="4867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9385" y="5206324"/>
              <a:ext cx="11682417" cy="4867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2394" y="221771"/>
            <a:ext cx="5605848" cy="19779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918" y="2383595"/>
            <a:ext cx="5943105" cy="19788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6741" y="1612406"/>
            <a:ext cx="10535514" cy="10659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02920" y="3540491"/>
            <a:ext cx="12384429" cy="10659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93396" y="4339969"/>
            <a:ext cx="7740486" cy="10659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0822" y="1729949"/>
            <a:ext cx="7726283" cy="8105308"/>
            <a:chOff x="10050822" y="1729949"/>
            <a:chExt cx="7726283" cy="81053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0822" y="1729949"/>
              <a:ext cx="7726283" cy="81053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2616" y="1202250"/>
            <a:ext cx="9179229" cy="1978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7599" y="2917344"/>
            <a:ext cx="5007810" cy="16747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7599" y="5327075"/>
            <a:ext cx="7749029" cy="1674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6640" y="379668"/>
            <a:ext cx="4004572" cy="9906046"/>
            <a:chOff x="386640" y="379668"/>
            <a:chExt cx="4004572" cy="99060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640" y="379668"/>
              <a:ext cx="4004572" cy="99060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6497" y="-167352"/>
            <a:ext cx="4970790" cy="1978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03390" y="1730632"/>
            <a:ext cx="13793200" cy="76920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3327" y="1374438"/>
            <a:ext cx="10246790" cy="1978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3327" y="5549894"/>
            <a:ext cx="9255419" cy="1978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3759" y="2647389"/>
            <a:ext cx="11771552" cy="16747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34012" y="6841243"/>
            <a:ext cx="11733457" cy="10659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7847" y="1843225"/>
            <a:ext cx="5296968" cy="7219471"/>
            <a:chOff x="357847" y="1843225"/>
            <a:chExt cx="5296968" cy="72194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47" y="1843225"/>
              <a:ext cx="5296968" cy="72194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24166" y="1805130"/>
            <a:ext cx="5178910" cy="8090370"/>
            <a:chOff x="6224166" y="1805130"/>
            <a:chExt cx="5178910" cy="80903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4166" y="1805130"/>
              <a:ext cx="5178910" cy="80903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52921" y="2057143"/>
            <a:ext cx="6089800" cy="6436497"/>
            <a:chOff x="11852921" y="2057143"/>
            <a:chExt cx="6089800" cy="64364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52921" y="2057143"/>
              <a:ext cx="6089800" cy="64364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120" y="501483"/>
            <a:ext cx="4970790" cy="19788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13973" y="520530"/>
            <a:ext cx="4216190" cy="19788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5755" y="520530"/>
            <a:ext cx="5008886" cy="197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86616" y="2224661"/>
            <a:ext cx="7660050" cy="6767383"/>
            <a:chOff x="9586616" y="2224661"/>
            <a:chExt cx="7660050" cy="67673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6616" y="2224661"/>
              <a:ext cx="7660050" cy="67673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3721" y="2224661"/>
            <a:ext cx="6719364" cy="6719364"/>
            <a:chOff x="1703721" y="2224661"/>
            <a:chExt cx="6719364" cy="67193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721" y="2224661"/>
              <a:ext cx="6719364" cy="67193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2346" y="395760"/>
            <a:ext cx="2432124" cy="1806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4856" y="941308"/>
            <a:ext cx="15776987" cy="8441514"/>
            <a:chOff x="1484856" y="941308"/>
            <a:chExt cx="15776987" cy="84415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4856" y="941308"/>
              <a:ext cx="15776987" cy="84415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83698" y="590406"/>
            <a:ext cx="1446069" cy="376895"/>
            <a:chOff x="2083698" y="590406"/>
            <a:chExt cx="1446069" cy="3768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900000">
              <a:off x="1360663" y="401958"/>
              <a:ext cx="2892138" cy="75379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900000">
              <a:off x="2083698" y="590406"/>
              <a:ext cx="1446069" cy="37689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2733" y="337870"/>
            <a:ext cx="4181343" cy="10659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75385" y="2143623"/>
            <a:ext cx="1446069" cy="376895"/>
            <a:chOff x="3475385" y="2143623"/>
            <a:chExt cx="1446069" cy="3768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700000">
              <a:off x="2752350" y="1955176"/>
              <a:ext cx="2892138" cy="75379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700000">
              <a:off x="3475385" y="2143623"/>
              <a:ext cx="1446069" cy="37689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5572" y="2497507"/>
            <a:ext cx="1330476" cy="101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12183" y="4318383"/>
            <a:ext cx="1446069" cy="376895"/>
            <a:chOff x="2112183" y="4318383"/>
            <a:chExt cx="1446069" cy="3768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0">
              <a:off x="1389148" y="4129935"/>
              <a:ext cx="2892138" cy="75379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00000">
              <a:off x="2112183" y="4318383"/>
              <a:ext cx="1446069" cy="3768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43469" y="4958010"/>
            <a:ext cx="1682933" cy="1015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97605" y="3790663"/>
            <a:ext cx="2137867" cy="10659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3940" y="2953477"/>
            <a:ext cx="1446069" cy="376895"/>
            <a:chOff x="14953940" y="2953477"/>
            <a:chExt cx="1446069" cy="3768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">
              <a:off x="14230905" y="2765030"/>
              <a:ext cx="2892138" cy="75379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14953940" y="2953477"/>
              <a:ext cx="1446069" cy="3768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61565" y="3543918"/>
            <a:ext cx="2773714" cy="15777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598455" y="4741330"/>
            <a:ext cx="1446069" cy="376895"/>
            <a:chOff x="15598455" y="4741330"/>
            <a:chExt cx="1446069" cy="3768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">
              <a:off x="14875420" y="4552883"/>
              <a:ext cx="2892138" cy="75379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15598455" y="4741330"/>
              <a:ext cx="1446069" cy="37689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96556" y="5284285"/>
            <a:ext cx="2945305" cy="10659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991061" y="8452010"/>
            <a:ext cx="1446069" cy="376895"/>
            <a:chOff x="2991061" y="8452010"/>
            <a:chExt cx="1446069" cy="37689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740000">
              <a:off x="2268027" y="8263563"/>
              <a:ext cx="2892138" cy="75379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740000">
              <a:off x="2991061" y="8452010"/>
              <a:ext cx="1446069" cy="37689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71904" y="7959304"/>
            <a:ext cx="4264838" cy="1065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6905" y="3242453"/>
            <a:ext cx="6171429" cy="4004252"/>
            <a:chOff x="656905" y="3242453"/>
            <a:chExt cx="6171429" cy="40042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905" y="3242453"/>
              <a:ext cx="6171429" cy="40042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6946" y="3147215"/>
            <a:ext cx="1342776" cy="1342776"/>
            <a:chOff x="356946" y="3147215"/>
            <a:chExt cx="1342776" cy="1342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14442" y="2475827"/>
              <a:ext cx="2685552" cy="268555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46" y="3147215"/>
              <a:ext cx="1342776" cy="134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04762" y="2019048"/>
            <a:ext cx="3446592" cy="7491353"/>
            <a:chOff x="8704762" y="2019048"/>
            <a:chExt cx="3446592" cy="74913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4762" y="2019048"/>
              <a:ext cx="3446592" cy="74913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2857" y="3360461"/>
            <a:ext cx="638014" cy="638014"/>
            <a:chOff x="8742857" y="3360461"/>
            <a:chExt cx="638014" cy="6380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3850" y="3041454"/>
              <a:ext cx="1276028" cy="127602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42857" y="3360461"/>
              <a:ext cx="638014" cy="638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04762" y="5008525"/>
            <a:ext cx="1027024" cy="638014"/>
            <a:chOff x="8704762" y="5008525"/>
            <a:chExt cx="1027024" cy="6380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1250" y="4689518"/>
              <a:ext cx="2054049" cy="127602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762" y="5008525"/>
              <a:ext cx="1027024" cy="6380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5249" y="5398426"/>
            <a:ext cx="1460942" cy="342857"/>
            <a:chOff x="7015249" y="5398426"/>
            <a:chExt cx="1460942" cy="342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5249" y="5398426"/>
              <a:ext cx="1460942" cy="342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8486" y="482435"/>
            <a:ext cx="6238562" cy="19788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33040" y="3194663"/>
            <a:ext cx="5529914" cy="10659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42564" y="4898834"/>
            <a:ext cx="5389324" cy="1065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524" y="2341062"/>
            <a:ext cx="6171429" cy="1218394"/>
            <a:chOff x="904524" y="2341062"/>
            <a:chExt cx="6171429" cy="12183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524" y="2341062"/>
              <a:ext cx="6171429" cy="1218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3572" y="3940264"/>
            <a:ext cx="6171429" cy="1210084"/>
            <a:chOff x="923572" y="3940264"/>
            <a:chExt cx="6171429" cy="12100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72" y="3940264"/>
              <a:ext cx="6171429" cy="12100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524" y="5615001"/>
            <a:ext cx="6171429" cy="1141714"/>
            <a:chOff x="904524" y="5615001"/>
            <a:chExt cx="6171429" cy="1141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524" y="5615001"/>
              <a:ext cx="6171429" cy="1141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524" y="7232906"/>
            <a:ext cx="6171429" cy="1172571"/>
            <a:chOff x="904524" y="7232906"/>
            <a:chExt cx="6171429" cy="1172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524" y="7232906"/>
              <a:ext cx="6171429" cy="1172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8810" y="1805130"/>
            <a:ext cx="6171429" cy="2842815"/>
            <a:chOff x="7818810" y="1805130"/>
            <a:chExt cx="6171429" cy="28428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8810" y="1805130"/>
              <a:ext cx="6171429" cy="28428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3136" y="2464155"/>
            <a:ext cx="1738952" cy="1738952"/>
            <a:chOff x="10233136" y="2464155"/>
            <a:chExt cx="1738952" cy="17389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3660" y="1594679"/>
              <a:ext cx="3477904" cy="347790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3136" y="2464155"/>
              <a:ext cx="1738952" cy="1738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71019" y="1742605"/>
            <a:ext cx="4509474" cy="6965854"/>
            <a:chOff x="12471019" y="1742605"/>
            <a:chExt cx="4509474" cy="6965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1019" y="1742605"/>
              <a:ext cx="4509474" cy="69658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98684" y="6637954"/>
            <a:ext cx="1738952" cy="1738952"/>
            <a:chOff x="15298684" y="6637954"/>
            <a:chExt cx="1738952" cy="17389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29208" y="5768478"/>
              <a:ext cx="3477904" cy="347790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98684" y="6637954"/>
              <a:ext cx="1738952" cy="1738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48238" y="4647946"/>
            <a:ext cx="3157183" cy="3405161"/>
            <a:chOff x="8948238" y="4647946"/>
            <a:chExt cx="3157183" cy="34051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8238" y="4647946"/>
              <a:ext cx="3157183" cy="34051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8962" y="482435"/>
            <a:ext cx="7433257" cy="19788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76686" y="8843277"/>
            <a:ext cx="3669219" cy="10659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23026" y="482435"/>
            <a:ext cx="4932733" cy="197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381" y="1805130"/>
            <a:ext cx="6171429" cy="2525355"/>
            <a:chOff x="447381" y="1805130"/>
            <a:chExt cx="6171429" cy="25253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81" y="1805130"/>
              <a:ext cx="6171429" cy="25253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90239" y="2311774"/>
            <a:ext cx="1738952" cy="1738952"/>
            <a:chOff x="4390239" y="2311774"/>
            <a:chExt cx="1738952" cy="17389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763" y="1442298"/>
              <a:ext cx="3477904" cy="347790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0239" y="2311774"/>
              <a:ext cx="1738952" cy="1738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09286" y="95536"/>
            <a:ext cx="2250278" cy="10190178"/>
            <a:chOff x="6409286" y="95536"/>
            <a:chExt cx="2250278" cy="101901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9286" y="95536"/>
              <a:ext cx="2250278" cy="10190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9475" y="1965925"/>
            <a:ext cx="2001329" cy="1016168"/>
            <a:chOff x="6419475" y="1965925"/>
            <a:chExt cx="2001329" cy="10161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8810" y="1457841"/>
              <a:ext cx="4002659" cy="203233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9475" y="1965925"/>
              <a:ext cx="2001329" cy="10161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59564" y="576559"/>
            <a:ext cx="8915572" cy="9196377"/>
            <a:chOff x="8659564" y="576559"/>
            <a:chExt cx="8915572" cy="91963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9564" y="576559"/>
              <a:ext cx="8915572" cy="91963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36875" y="4534704"/>
            <a:ext cx="2961950" cy="5065363"/>
            <a:chOff x="1936875" y="4534704"/>
            <a:chExt cx="2961950" cy="50653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6875" y="4534704"/>
              <a:ext cx="2961950" cy="506536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8962" y="482435"/>
            <a:ext cx="4932733" cy="197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4226" y="1805130"/>
            <a:ext cx="5294655" cy="7825692"/>
            <a:chOff x="224226" y="1805130"/>
            <a:chExt cx="5294655" cy="78256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26" y="1805130"/>
              <a:ext cx="5294655" cy="78256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35194" y="1805130"/>
            <a:ext cx="5529612" cy="7825692"/>
            <a:chOff x="6035194" y="1805130"/>
            <a:chExt cx="5529612" cy="78256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194" y="1805130"/>
              <a:ext cx="5529612" cy="7825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56372" y="1805130"/>
            <a:ext cx="5904657" cy="7488495"/>
            <a:chOff x="12156372" y="1805130"/>
            <a:chExt cx="5904657" cy="74884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56372" y="1805130"/>
              <a:ext cx="5904657" cy="74884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4364" y="491959"/>
            <a:ext cx="2451171" cy="18160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046" y="572768"/>
            <a:ext cx="6192638" cy="17293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13973" y="520530"/>
            <a:ext cx="6340200" cy="197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1191" y="1805130"/>
            <a:ext cx="7103879" cy="8181434"/>
            <a:chOff x="371191" y="1805130"/>
            <a:chExt cx="7103879" cy="81814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191" y="1805130"/>
              <a:ext cx="7103879" cy="81814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19173" y="3881757"/>
            <a:ext cx="1261101" cy="1261101"/>
            <a:chOff x="2719173" y="3881757"/>
            <a:chExt cx="1261101" cy="1261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623" y="3251206"/>
              <a:ext cx="2522201" cy="252220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9173" y="3881757"/>
              <a:ext cx="1261101" cy="12611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7456" y="1805130"/>
            <a:ext cx="7148826" cy="8181434"/>
            <a:chOff x="8867456" y="1805130"/>
            <a:chExt cx="7148826" cy="81814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7456" y="1805130"/>
              <a:ext cx="7148826" cy="81814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70749" y="3881757"/>
            <a:ext cx="3930229" cy="4183282"/>
            <a:chOff x="4170749" y="3881757"/>
            <a:chExt cx="3930229" cy="41832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0749" y="3881757"/>
              <a:ext cx="3930229" cy="41832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75202" y="5054103"/>
            <a:ext cx="3995587" cy="3944252"/>
            <a:chOff x="12575202" y="5054103"/>
            <a:chExt cx="3995587" cy="39442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5202" y="5054103"/>
              <a:ext cx="3995587" cy="394425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7058" y="482435"/>
            <a:ext cx="6479886" cy="197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1780421"/>
            <a:ext cx="7063217" cy="8181231"/>
            <a:chOff x="9142857" y="1780421"/>
            <a:chExt cx="7063217" cy="8181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1780421"/>
              <a:ext cx="7063217" cy="8181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9286" y="1805130"/>
            <a:ext cx="7039676" cy="8131812"/>
            <a:chOff x="409286" y="1805130"/>
            <a:chExt cx="7039676" cy="8131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86" y="1805130"/>
              <a:ext cx="7039676" cy="8131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7058" y="482435"/>
            <a:ext cx="6479886" cy="1978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60180" y="2717873"/>
            <a:ext cx="3645894" cy="1543633"/>
            <a:chOff x="12560180" y="2717873"/>
            <a:chExt cx="3645894" cy="15436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7233" y="1946057"/>
              <a:ext cx="7291789" cy="3087266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60180" y="2717873"/>
              <a:ext cx="3645894" cy="15436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6942" y="4512307"/>
            <a:ext cx="4561164" cy="4614931"/>
            <a:chOff x="4266942" y="4512307"/>
            <a:chExt cx="4561164" cy="46149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6942" y="4512307"/>
              <a:ext cx="4561164" cy="461493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69704" y="4474212"/>
            <a:ext cx="4433357" cy="4528419"/>
            <a:chOff x="12369704" y="4474212"/>
            <a:chExt cx="4433357" cy="45284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69704" y="4474212"/>
              <a:ext cx="4433357" cy="45284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8533" y="2622635"/>
            <a:ext cx="2643647" cy="1119292"/>
            <a:chOff x="1718533" y="2622635"/>
            <a:chExt cx="2643647" cy="111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709" y="2062989"/>
              <a:ext cx="5287295" cy="223858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8533" y="2622635"/>
              <a:ext cx="2643647" cy="1119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8"/>
            <a:ext cx="3057869" cy="10646819"/>
            <a:chOff x="-186315" y="-97878"/>
            <a:chExt cx="3057869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3057869" cy="106468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629" y="1015768"/>
            <a:ext cx="9962400" cy="1978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4681" y="2170635"/>
            <a:ext cx="12236029" cy="6572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nicesolution</cp:lastModifiedBy>
  <cp:revision>2</cp:revision>
  <dcterms:created xsi:type="dcterms:W3CDTF">2024-04-17T09:06:21Z</dcterms:created>
  <dcterms:modified xsi:type="dcterms:W3CDTF">2024-04-22T07:34:00Z</dcterms:modified>
</cp:coreProperties>
</file>