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8"/>
  </p:notesMasterIdLst>
  <p:sldIdLst>
    <p:sldId id="256" r:id="rId2"/>
    <p:sldId id="259" r:id="rId3"/>
    <p:sldId id="257" r:id="rId4"/>
    <p:sldId id="258" r:id="rId5"/>
    <p:sldId id="261" r:id="rId6"/>
    <p:sldId id="260" r:id="rId7"/>
    <p:sldId id="263" r:id="rId8"/>
    <p:sldId id="262" r:id="rId9"/>
    <p:sldId id="266" r:id="rId10"/>
    <p:sldId id="264" r:id="rId11"/>
    <p:sldId id="265" r:id="rId12"/>
    <p:sldId id="267" r:id="rId13"/>
    <p:sldId id="268" r:id="rId14"/>
    <p:sldId id="269" r:id="rId15"/>
    <p:sldId id="271" r:id="rId16"/>
    <p:sldId id="272" r:id="rId17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86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2226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762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0903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957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12" y="-9597"/>
            <a:ext cx="10086784" cy="779159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655" y="2725139"/>
            <a:ext cx="6409391" cy="1865809"/>
          </a:xfrm>
        </p:spPr>
        <p:txBody>
          <a:bodyPr anchor="b">
            <a:noAutofit/>
          </a:bodyPr>
          <a:lstStyle>
            <a:lvl1pPr algn="r">
              <a:defRPr sz="594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655" y="4590946"/>
            <a:ext cx="6409391" cy="124315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38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38574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5066453"/>
            <a:ext cx="6982485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22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1182" y="4116493"/>
            <a:ext cx="5961784" cy="431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066453"/>
            <a:ext cx="6982487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497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2189587"/>
            <a:ext cx="6982487" cy="2941521"/>
          </a:xfrm>
        </p:spPr>
        <p:txBody>
          <a:bodyPr anchor="b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63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54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33" y="690880"/>
            <a:ext cx="6975612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226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44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5043" y="690881"/>
            <a:ext cx="1076693" cy="59516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59" y="690881"/>
            <a:ext cx="5714529" cy="5951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70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7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3060984"/>
            <a:ext cx="6982487" cy="2070125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975120"/>
          </a:xfrm>
        </p:spPr>
        <p:txBody>
          <a:bodyPr anchor="t"/>
          <a:lstStyle>
            <a:lvl1pPr marL="0" indent="0" algn="l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93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1496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1" y="2448668"/>
            <a:ext cx="3396920" cy="4398208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6124" y="2448669"/>
            <a:ext cx="3396921" cy="4398209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69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59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3304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3304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9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690880"/>
            <a:ext cx="6982485" cy="1496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58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1698418"/>
            <a:ext cx="3069200" cy="1448928"/>
          </a:xfrm>
        </p:spPr>
        <p:txBody>
          <a:bodyPr anchor="b">
            <a:norm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403" y="583582"/>
            <a:ext cx="3724641" cy="626329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3147346"/>
            <a:ext cx="3069200" cy="2929042"/>
          </a:xfrm>
        </p:spPr>
        <p:txBody>
          <a:bodyPr>
            <a:normAutofit/>
          </a:bodyPr>
          <a:lstStyle>
            <a:lvl1pPr marL="0" indent="0">
              <a:buNone/>
              <a:defRPr sz="154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52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5440680"/>
            <a:ext cx="6982485" cy="642303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59" y="690880"/>
            <a:ext cx="6982485" cy="4358480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6082983"/>
            <a:ext cx="6982485" cy="763894"/>
          </a:xfrm>
        </p:spPr>
        <p:txBody>
          <a:bodyPr>
            <a:normAutofit/>
          </a:bodyPr>
          <a:lstStyle>
            <a:lvl1pPr marL="0" indent="0">
              <a:buNone/>
              <a:defRPr sz="132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67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13" y="-9597"/>
            <a:ext cx="10086786" cy="779159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8669"/>
            <a:ext cx="6982485" cy="439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5784" y="6846879"/>
            <a:ext cx="75254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" y="6846879"/>
            <a:ext cx="508527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9144" y="6846879"/>
            <a:ext cx="56390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75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502920" rtl="0" eaLnBrk="1" latinLnBrk="0" hangingPunct="1">
        <a:spcBef>
          <a:spcPct val="0"/>
        </a:spcBef>
        <a:buNone/>
        <a:defRPr sz="39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0" indent="-37719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4813D4-203A-DD1D-527B-427D6273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0058400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3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9DD66E-5992-A44B-E9C4-9AD4FE717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10058400" cy="7315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31891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F49C11-A4A2-D4C0-2164-00163C6E9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10058400" cy="7543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313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9E22-8B09-60AF-B57C-9A1CFABB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10895"/>
            <a:ext cx="9052559" cy="123110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Insight on How </a:t>
            </a:r>
            <a:r>
              <a:rPr lang="en-US" sz="4000" b="1" dirty="0" err="1">
                <a:latin typeface="Agency FB" panose="020B0503020202020204" pitchFamily="34" charset="0"/>
              </a:rPr>
              <a:t>QNews</a:t>
            </a:r>
            <a:r>
              <a:rPr lang="en-US" sz="4000" b="1" dirty="0">
                <a:latin typeface="Agency FB" panose="020B0503020202020204" pitchFamily="34" charset="0"/>
              </a:rPr>
              <a:t> Feed Saves Time and Keeps Users Informed with Swift Searching Technique:</a:t>
            </a:r>
            <a:endParaRPr lang="en-IN" sz="4000" b="1" dirty="0">
              <a:latin typeface="Agency FB" panose="020B05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96287-C8F0-2F49-BE8D-D0D48638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9174479" cy="54168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 err="1"/>
              <a:t>QuikNews</a:t>
            </a:r>
            <a:r>
              <a:rPr lang="en-US" sz="2200" dirty="0"/>
              <a:t> Feed revolutionizes the way users consume news by harnessing the power of AI. Here's a glimpse of how it helps users save time while staying updated with current affairs:</a:t>
            </a:r>
          </a:p>
          <a:p>
            <a:r>
              <a:rPr lang="en-US" sz="2200" dirty="0"/>
              <a:t>🕒 </a:t>
            </a:r>
            <a:r>
              <a:rPr lang="en-US" sz="2200" b="1" dirty="0"/>
              <a:t>Time-Efficient Summaries</a:t>
            </a:r>
            <a:r>
              <a:rPr lang="en-US" sz="2200" dirty="0"/>
              <a:t>: Traditional news reading can be time-consuming. </a:t>
            </a:r>
            <a:r>
              <a:rPr lang="en-US" sz="2200" dirty="0" err="1"/>
              <a:t>QuickNews</a:t>
            </a:r>
            <a:r>
              <a:rPr lang="en-US" sz="2200" dirty="0"/>
              <a:t> Feed's AI-generated summaries condense lengthy articles into concise 200-word snippets. Users get the most crucial information in seconds, allowing them to stay informed even during short breaks.</a:t>
            </a:r>
          </a:p>
          <a:p>
            <a:endParaRPr lang="en-US" sz="2200" dirty="0"/>
          </a:p>
          <a:p>
            <a:r>
              <a:rPr lang="en-US" sz="2200" dirty="0"/>
              <a:t>🔍 </a:t>
            </a:r>
            <a:r>
              <a:rPr lang="en-US" sz="2200" b="1" dirty="0"/>
              <a:t>Personalized Content</a:t>
            </a:r>
            <a:r>
              <a:rPr lang="en-US" sz="2200" dirty="0"/>
              <a:t>: By using keywords, users access news tailored to their interests. No more sifting through irrelevant stories. AI algorithms understand user preferences, ensuring each news piece aligns with their chosen topics.</a:t>
            </a:r>
          </a:p>
          <a:p>
            <a:endParaRPr lang="en-US" sz="2200" dirty="0"/>
          </a:p>
          <a:p>
            <a:r>
              <a:rPr lang="en-US" sz="2200" dirty="0"/>
              <a:t>📚 </a:t>
            </a:r>
            <a:r>
              <a:rPr lang="en-US" sz="2200" b="1" dirty="0"/>
              <a:t>Effortless Deep Dives</a:t>
            </a:r>
            <a:r>
              <a:rPr lang="en-US" sz="2200" dirty="0"/>
              <a:t>: For those who want to delve deeper, </a:t>
            </a:r>
            <a:r>
              <a:rPr lang="en-US" sz="2200" dirty="0" err="1"/>
              <a:t>QuickNews</a:t>
            </a:r>
            <a:r>
              <a:rPr lang="en-US" sz="2200" dirty="0"/>
              <a:t> Feed provides full article access. With a single click, users can explore the entire story without the need to search multiple sources.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19186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AFB6-EA35-5DE7-2454-92F29297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3124200"/>
            <a:ext cx="9052559" cy="276999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Algerian" panose="04020705040A02060702" pitchFamily="82" charset="0"/>
              </a:rPr>
              <a:t>Conclusion </a:t>
            </a:r>
            <a:endParaRPr lang="en-IN" sz="8000" b="1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03D61-D260-3E9B-D814-E88309053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95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682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625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009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12110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169</Words>
  <Application>Microsoft Office PowerPoint</Application>
  <PresentationFormat>Custom</PresentationFormat>
  <Paragraphs>8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Agency FB</vt:lpstr>
      <vt:lpstr>Algerian</vt:lpstr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 on How QNews Feed Saves Time and Keeps Users Informed with Swift Searching Technique: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722MN1055 (RISHIDAS )</cp:lastModifiedBy>
  <cp:revision>3</cp:revision>
  <dcterms:created xsi:type="dcterms:W3CDTF">2023-08-24T22:15:20Z</dcterms:created>
  <dcterms:modified xsi:type="dcterms:W3CDTF">2023-09-10T12:14:06Z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2023-08-24T00:00:00Z</vt:filetime>
  </property>
  <property fmtid="{D5CDD505-2E9C-101B-9397-08002B2CF9AE}" pid="3" name="LastSaved">
    <vt:filetime>2023-08-24T00:00:00Z</vt:filetime>
  </property>
</Properties>
</file>