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" altLang="en-US"/>
              <a:t>黑客与画家</a:t>
            </a:r>
            <a:endParaRPr lang="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" altLang="en-US"/>
              <a:t>讲书人：王树志</a:t>
            </a:r>
            <a:endParaRPr lang="" altLang="en-US"/>
          </a:p>
          <a:p>
            <a:r>
              <a:rPr lang="" altLang="en-US"/>
              <a:t>2025.08.19</a:t>
            </a:r>
            <a:endParaRPr lang="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781050" y="457200"/>
            <a:ext cx="630174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目录</a:t>
            </a:r>
            <a:endParaRPr lang="" altLang="en-US"/>
          </a:p>
          <a:p>
            <a:r>
              <a:rPr lang="" altLang="en-US"/>
              <a:t>	- 作者简介</a:t>
            </a:r>
            <a:endParaRPr lang="" altLang="en-US"/>
          </a:p>
          <a:p>
            <a:r>
              <a:rPr lang="" altLang="en-US"/>
              <a:t>	- 为什么要讲这本书？</a:t>
            </a:r>
            <a:endParaRPr lang="" altLang="en-US"/>
          </a:p>
          <a:p>
            <a:r>
              <a:rPr lang="" altLang="en-US"/>
              <a:t>	- 本书第六章</a:t>
            </a:r>
            <a:endParaRPr lang="" altLang="en-US"/>
          </a:p>
          <a:p>
            <a:r>
              <a:rPr lang="" altLang="en-US"/>
              <a:t>	- 致谢</a:t>
            </a:r>
            <a:endParaRPr lang="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黑客与画家-封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4670" y="1000125"/>
            <a:ext cx="4112260" cy="5482590"/>
          </a:xfrm>
          <a:prstGeom prst="rect">
            <a:avLst/>
          </a:prstGeom>
        </p:spPr>
      </p:pic>
      <p:pic>
        <p:nvPicPr>
          <p:cNvPr id="5" name="Picture 4" descr="作者肖像"/>
          <p:cNvPicPr>
            <a:picLocks noChangeAspect="1"/>
          </p:cNvPicPr>
          <p:nvPr/>
        </p:nvPicPr>
        <p:blipFill>
          <a:blip r:embed="rId2"/>
          <a:srcRect l="18653" r="12868"/>
          <a:stretch>
            <a:fillRect/>
          </a:stretch>
        </p:blipFill>
        <p:spPr>
          <a:xfrm>
            <a:off x="4829175" y="939165"/>
            <a:ext cx="2750820" cy="225996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737475" y="929005"/>
            <a:ext cx="381063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      </a:t>
            </a:r>
            <a:r>
              <a:rPr lang="en-US"/>
              <a:t>保罗·格雷厄姆（1965年—），英文名Paul Graham，美国著名程序员、风险投资家、博客和技术作家。</a:t>
            </a:r>
            <a:endParaRPr lang="en-US"/>
          </a:p>
          <a:p>
            <a:r>
              <a:rPr lang="en-US">
                <a:sym typeface="+mn-ea"/>
              </a:rPr>
              <a:t>      以Lisp方面的工作而知名，</a:t>
            </a:r>
            <a:r>
              <a:rPr lang="en-US">
                <a:sym typeface="+mn-ea"/>
              </a:rPr>
              <a:t>著作包括On Lisp (1993)，ANSI Common Lisp (1995) 和Hackers &amp; Painters (2004)。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4674235" y="3199130"/>
            <a:ext cx="712533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      </a:t>
            </a:r>
            <a:r>
              <a:rPr lang="en-US"/>
              <a:t>保罗·格雷厄姆是最早的Web应用Viaweb的创办者之一</a:t>
            </a:r>
            <a:r>
              <a:rPr lang="" altLang="en-US"/>
              <a:t>。    </a:t>
            </a:r>
            <a:endParaRPr lang="" altLang="en-US"/>
          </a:p>
          <a:p>
            <a:r>
              <a:rPr lang="" altLang="en-US"/>
              <a:t>      </a:t>
            </a:r>
            <a:r>
              <a:rPr lang="en-US"/>
              <a:t>1998年，他以5000万美元价格将自己创建的、可帮助他人快速开网店的Viaweb公司卖给了雅虎</a:t>
            </a:r>
            <a:r>
              <a:rPr lang="" altLang="en-US"/>
              <a:t>，（Viaweb是</a:t>
            </a:r>
            <a:r>
              <a:rPr lang="en-US">
                <a:sym typeface="+mn-ea"/>
              </a:rPr>
              <a:t>Yahoo Store</a:t>
            </a:r>
            <a:r>
              <a:rPr lang="" altLang="en-US">
                <a:sym typeface="+mn-ea"/>
              </a:rPr>
              <a:t>的前身</a:t>
            </a:r>
            <a:r>
              <a:rPr lang="" altLang="en-US"/>
              <a:t>）</a:t>
            </a:r>
            <a:r>
              <a:rPr lang="" altLang="en-US"/>
              <a:t>。</a:t>
            </a:r>
            <a:endParaRPr lang="en-US"/>
          </a:p>
          <a:p>
            <a:r>
              <a:rPr lang="en-US"/>
              <a:t>      2005年他与人共同创建了著名的创业投资公司Y Combinator，先后投资了数十家创业公司，包括reddit、Justintv等。公司的新闻网站Hacker News是访问量最高的技术新闻信息来源之一。</a:t>
            </a:r>
            <a:endParaRPr lang="en-US"/>
          </a:p>
          <a:p>
            <a:r>
              <a:rPr lang="en-US"/>
              <a:t>      2008年，他与Y Combinator的另一位创办者杰西卡·利文斯顿结婚。</a:t>
            </a:r>
            <a:endParaRPr lang="en-US"/>
          </a:p>
          <a:p>
            <a:r>
              <a:rPr lang="en-US"/>
              <a:t>      </a:t>
            </a:r>
            <a:r>
              <a:rPr lang="" altLang="en-US"/>
              <a:t>tips（一些不太重要的信息？）：</a:t>
            </a:r>
            <a:r>
              <a:rPr lang="en-US"/>
              <a:t>哈佛大学应用科学（计算机方向）博士，在罗德岛设计学院和佛罗伦萨绘画艺术学院学习过绘画。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534670" y="309880"/>
            <a:ext cx="22485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作者简介</a:t>
            </a:r>
            <a:endParaRPr lang="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4829175" y="6263005"/>
            <a:ext cx="5150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    作者的个人网站：</a:t>
            </a:r>
            <a:r>
              <a:rPr lang="en-US">
                <a:sym typeface="+mn-ea"/>
              </a:rPr>
              <a:t>https://paulgraham.com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580</Words>
  <Application>WPS Presentation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Arial</vt:lpstr>
      <vt:lpstr>SimSun</vt:lpstr>
      <vt:lpstr>Wingdings</vt:lpstr>
      <vt:lpstr>Arial Unicode MS</vt:lpstr>
      <vt:lpstr>Calibri Light</vt:lpstr>
      <vt:lpstr>DejaVu Sans</vt:lpstr>
      <vt:lpstr>Calibri</vt:lpstr>
      <vt:lpstr>微软雅黑</vt:lpstr>
      <vt:lpstr>SimHei</vt:lpstr>
      <vt:lpstr>Times New Roman</vt:lpstr>
      <vt:lpstr>Standard Symbols PS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黑客与画家</dc:title>
  <dc:creator>wxb</dc:creator>
  <cp:lastModifiedBy>wxb</cp:lastModifiedBy>
  <cp:revision>17</cp:revision>
  <dcterms:created xsi:type="dcterms:W3CDTF">2025-08-13T10:01:02Z</dcterms:created>
  <dcterms:modified xsi:type="dcterms:W3CDTF">2025-08-13T10:01:02Z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