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3153-0BD6-4846-92D4-21EF4873E6E1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11E3-3C68-4A12-9070-E2751E4C1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5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3153-0BD6-4846-92D4-21EF4873E6E1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11E3-3C68-4A12-9070-E2751E4C1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85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3153-0BD6-4846-92D4-21EF4873E6E1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11E3-3C68-4A12-9070-E2751E4C1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89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3153-0BD6-4846-92D4-21EF4873E6E1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11E3-3C68-4A12-9070-E2751E4C1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71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3153-0BD6-4846-92D4-21EF4873E6E1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11E3-3C68-4A12-9070-E2751E4C1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18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3153-0BD6-4846-92D4-21EF4873E6E1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11E3-3C68-4A12-9070-E2751E4C1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95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3153-0BD6-4846-92D4-21EF4873E6E1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11E3-3C68-4A12-9070-E2751E4C1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86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3153-0BD6-4846-92D4-21EF4873E6E1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11E3-3C68-4A12-9070-E2751E4C1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1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3153-0BD6-4846-92D4-21EF4873E6E1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11E3-3C68-4A12-9070-E2751E4C1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1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3153-0BD6-4846-92D4-21EF4873E6E1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11E3-3C68-4A12-9070-E2751E4C1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05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83153-0BD6-4846-92D4-21EF4873E6E1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E11E3-3C68-4A12-9070-E2751E4C1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73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83153-0BD6-4846-92D4-21EF4873E6E1}" type="datetimeFigureOut">
              <a:rPr lang="pt-BR" smtClean="0"/>
              <a:t>18/03/2017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E11E3-3C68-4A12-9070-E2751E4C11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45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://www.sistemawinner.com.br/ROMLOJA#politicaDetails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://www.sistemawinner.com.br/ROMLOJA#politicaDetails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3113" y="0"/>
            <a:ext cx="7977809" cy="984733"/>
          </a:xfrm>
        </p:spPr>
        <p:txBody>
          <a:bodyPr/>
          <a:lstStyle/>
          <a:p>
            <a:r>
              <a:rPr lang="pt-BR" sz="3600" dirty="0"/>
              <a:t>Captura Passageiro</a:t>
            </a:r>
            <a:r>
              <a:rPr lang="pt-BR" dirty="0"/>
              <a:t>.</a:t>
            </a:r>
          </a:p>
        </p:txBody>
      </p:sp>
      <p:sp>
        <p:nvSpPr>
          <p:cNvPr id="4" name="Retângulo 3"/>
          <p:cNvSpPr/>
          <p:nvPr/>
        </p:nvSpPr>
        <p:spPr>
          <a:xfrm>
            <a:off x="4393095" y="984733"/>
            <a:ext cx="3617844" cy="5665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393096" y="984733"/>
            <a:ext cx="3544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Ola</a:t>
            </a:r>
            <a:r>
              <a:rPr lang="pt-BR" dirty="0"/>
              <a:t>, já imaginou utilizar um aplicativo para Se deslocar pela cidade e ainda receber Dinheiro de Volta por cada km utilizado, pontos e Prêmios Como </a:t>
            </a:r>
            <a:r>
              <a:rPr lang="pt-BR" dirty="0" err="1"/>
              <a:t>Iphone</a:t>
            </a:r>
            <a:r>
              <a:rPr lang="pt-BR" dirty="0"/>
              <a:t> Viagens para a </a:t>
            </a:r>
            <a:r>
              <a:rPr lang="pt-BR" dirty="0" err="1"/>
              <a:t>dysney</a:t>
            </a:r>
            <a:r>
              <a:rPr lang="pt-BR" dirty="0"/>
              <a:t> e caribe?</a:t>
            </a:r>
          </a:p>
          <a:p>
            <a:r>
              <a:rPr lang="pt-BR" dirty="0"/>
              <a:t>Conheça a 4move.  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984" y="3202885"/>
            <a:ext cx="3472066" cy="2230506"/>
          </a:xfrm>
          <a:prstGeom prst="rect">
            <a:avLst/>
          </a:prstGeom>
        </p:spPr>
      </p:pic>
      <p:sp>
        <p:nvSpPr>
          <p:cNvPr id="7" name="AutoShape 2" descr="Resultado de imagem para play youtube 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Resultado de imagem para play yout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38" y="3989447"/>
            <a:ext cx="577638" cy="57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/>
          <p:cNvSpPr/>
          <p:nvPr/>
        </p:nvSpPr>
        <p:spPr>
          <a:xfrm>
            <a:off x="5280990" y="5635091"/>
            <a:ext cx="1934818" cy="4766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487998" y="5682405"/>
            <a:ext cx="152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Cadastre-se Já</a:t>
            </a:r>
          </a:p>
        </p:txBody>
      </p:sp>
    </p:spTree>
    <p:extLst>
      <p:ext uri="{BB962C8B-B14F-4D97-AF65-F5344CB8AC3E}">
        <p14:creationId xmlns:p14="http://schemas.microsoft.com/office/powerpoint/2010/main" val="371783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829451" y="701742"/>
            <a:ext cx="3617844" cy="598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dirty="0"/>
            </a:br>
            <a:r>
              <a:rPr lang="pt-BR" dirty="0">
                <a:hlinkClick r:id="rId2"/>
              </a:rPr>
              <a:t>Politica de privacidade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902341" y="729025"/>
            <a:ext cx="354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Confira os detalhes de tudo que preparamos para você.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698" y="1498830"/>
            <a:ext cx="3472065" cy="2230506"/>
          </a:xfrm>
          <a:prstGeom prst="rect">
            <a:avLst/>
          </a:prstGeom>
        </p:spPr>
      </p:pic>
      <p:pic>
        <p:nvPicPr>
          <p:cNvPr id="7" name="Picture 4" descr="Resultado de imagem para play yout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626" y="2384326"/>
            <a:ext cx="572652" cy="57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ipse 7"/>
          <p:cNvSpPr/>
          <p:nvPr/>
        </p:nvSpPr>
        <p:spPr>
          <a:xfrm>
            <a:off x="5713857" y="4008997"/>
            <a:ext cx="1934818" cy="4766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984872" y="4062644"/>
            <a:ext cx="193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Cadastre-se Já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79319" y="701742"/>
            <a:ext cx="3617844" cy="598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 rot="10800000" flipH="1" flipV="1">
            <a:off x="5088245" y="5585395"/>
            <a:ext cx="34720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solidFill>
                  <a:schemeClr val="bg1"/>
                </a:solidFill>
              </a:rPr>
              <a:t>Esta página é uma iniciativa de um AFILIADO Independente 4MOVE</a:t>
            </a:r>
            <a:br>
              <a:rPr lang="pt-BR" sz="1050" dirty="0">
                <a:solidFill>
                  <a:schemeClr val="bg1"/>
                </a:solidFill>
              </a:rPr>
            </a:br>
            <a:r>
              <a:rPr lang="pt-BR" sz="1050" dirty="0">
                <a:solidFill>
                  <a:schemeClr val="bg1"/>
                </a:solidFill>
                <a:hlinkClick r:id="rId2"/>
              </a:rPr>
              <a:t>Politica de privacidade</a:t>
            </a: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043723" y="1072662"/>
            <a:ext cx="361784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Conheça as nossas vantagens</a:t>
            </a:r>
          </a:p>
          <a:p>
            <a:endParaRPr lang="pt-BR" sz="1200" dirty="0"/>
          </a:p>
          <a:p>
            <a:r>
              <a:rPr lang="pt-BR" sz="1200" dirty="0"/>
              <a:t>TAXISTA, A 4MOVE é o APP que vai revolucionar o mercado de mobilidade com 5 Formas de ganhos diferente</a:t>
            </a:r>
          </a:p>
          <a:p>
            <a:r>
              <a:rPr lang="pt-BR" sz="1200" dirty="0"/>
              <a:t> </a:t>
            </a:r>
          </a:p>
          <a:p>
            <a:r>
              <a:rPr lang="pt-BR" sz="1200" dirty="0"/>
              <a:t>-Maior repasse em cada viagem e menos descontos</a:t>
            </a:r>
          </a:p>
          <a:p>
            <a:r>
              <a:rPr lang="pt-BR" sz="1200" dirty="0"/>
              <a:t>-Compartilhe com novos clientes e ganhe sempre que eles utilizarem o app.</a:t>
            </a:r>
          </a:p>
          <a:p>
            <a:r>
              <a:rPr lang="pt-BR" sz="1200" dirty="0"/>
              <a:t>-Compartilhe outros taxistas e ganhe por cada km produzido por eles.</a:t>
            </a:r>
          </a:p>
          <a:p>
            <a:r>
              <a:rPr lang="pt-BR" sz="1200" dirty="0"/>
              <a:t>-Compartilhe outros motoristas e ganhe por cada km produzido por eles.</a:t>
            </a:r>
          </a:p>
          <a:p>
            <a:r>
              <a:rPr lang="pt-BR" sz="1200" dirty="0"/>
              <a:t>-Acumule Pontos por cada KM feito por você e seus convidados e troque por prêmios que vão desde Manutenção do  seu carro, troca de pneus, viagens de cruzeiro, e até um carro 0</a:t>
            </a:r>
          </a:p>
          <a:p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8310" b="100000" l="0" r="100000">
                        <a14:foregroundMark x1="88920" y1="88732" x2="3977" y2="895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6011" y="3395672"/>
            <a:ext cx="3024460" cy="305023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8333" y1="20000" x2="16954" y2="22667"/>
                        <a14:foregroundMark x1="7184" y1="42000" x2="14943" y2="52000"/>
                        <a14:foregroundMark x1="17241" y1="72000" x2="6322" y2="70000"/>
                        <a14:backgroundMark x1="97989" y1="94000" x2="862" y2="9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3110" y="4304190"/>
            <a:ext cx="3339069" cy="143925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8310" b="100000" l="0" r="100000">
                        <a14:foregroundMark x1="88920" y1="88732" x2="3977" y2="895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6143" y="2307247"/>
            <a:ext cx="3024460" cy="3050237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5208824" y="4761718"/>
            <a:ext cx="2286000" cy="515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Tenha o Suporte de um afiliado</a:t>
            </a:r>
          </a:p>
        </p:txBody>
      </p:sp>
      <p:pic>
        <p:nvPicPr>
          <p:cNvPr id="1026" name="Picture 2" descr="Resultado de imagem para whatsapp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88" y="4659888"/>
            <a:ext cx="817415" cy="75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1676400" y="-223867"/>
            <a:ext cx="10515600" cy="1325563"/>
          </a:xfrm>
        </p:spPr>
        <p:txBody>
          <a:bodyPr/>
          <a:lstStyle/>
          <a:p>
            <a:r>
              <a:rPr lang="pt-BR" dirty="0"/>
              <a:t>Taxista</a:t>
            </a:r>
          </a:p>
        </p:txBody>
      </p:sp>
    </p:spTree>
    <p:extLst>
      <p:ext uri="{BB962C8B-B14F-4D97-AF65-F5344CB8AC3E}">
        <p14:creationId xmlns:p14="http://schemas.microsoft.com/office/powerpoint/2010/main" val="407773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-223867"/>
            <a:ext cx="10515600" cy="1325563"/>
          </a:xfrm>
        </p:spPr>
        <p:txBody>
          <a:bodyPr/>
          <a:lstStyle/>
          <a:p>
            <a:r>
              <a:rPr lang="pt-BR" dirty="0" err="1"/>
              <a:t>MOtorista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933148" y="701742"/>
            <a:ext cx="3617844" cy="598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dirty="0"/>
            </a:br>
            <a:r>
              <a:rPr lang="pt-BR" dirty="0">
                <a:hlinkClick r:id="rId2"/>
              </a:rPr>
              <a:t>Politica de privacidade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006038" y="729025"/>
            <a:ext cx="354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Confira os detalhes de tudo que preparamos para você.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927" y="1741840"/>
            <a:ext cx="3472065" cy="2230506"/>
          </a:xfrm>
          <a:prstGeom prst="rect">
            <a:avLst/>
          </a:prstGeom>
        </p:spPr>
      </p:pic>
      <p:pic>
        <p:nvPicPr>
          <p:cNvPr id="7" name="Picture 4" descr="Resultado de imagem para play yout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23" y="2384326"/>
            <a:ext cx="572652" cy="57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ipse 7"/>
          <p:cNvSpPr/>
          <p:nvPr/>
        </p:nvSpPr>
        <p:spPr>
          <a:xfrm>
            <a:off x="5817554" y="4008997"/>
            <a:ext cx="1934818" cy="47662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00"/>
              </a:highligh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088569" y="4062644"/>
            <a:ext cx="193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Cadastre-se Já</a:t>
            </a:r>
          </a:p>
        </p:txBody>
      </p:sp>
      <p:sp>
        <p:nvSpPr>
          <p:cNvPr id="10" name="Retângulo 9"/>
          <p:cNvSpPr/>
          <p:nvPr/>
        </p:nvSpPr>
        <p:spPr>
          <a:xfrm>
            <a:off x="979319" y="701742"/>
            <a:ext cx="3617844" cy="598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1" name="CaixaDeTexto 10"/>
          <p:cNvSpPr txBox="1"/>
          <p:nvPr/>
        </p:nvSpPr>
        <p:spPr>
          <a:xfrm rot="10800000" flipH="1" flipV="1">
            <a:off x="5097399" y="5303806"/>
            <a:ext cx="34720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Esta página é uma iniciativa de um AFILIADO Independente 4MOVE</a:t>
            </a:r>
            <a:br>
              <a:rPr lang="pt-BR" sz="1050" dirty="0"/>
            </a:br>
            <a:r>
              <a:rPr lang="pt-BR" sz="1050" dirty="0">
                <a:hlinkClick r:id="rId2"/>
              </a:rPr>
              <a:t>Politica de privacidade</a:t>
            </a:r>
            <a:endParaRPr lang="pt-BR" sz="105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043723" y="1072662"/>
            <a:ext cx="36178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Conheça as nossas vantagens</a:t>
            </a:r>
          </a:p>
          <a:p>
            <a:endParaRPr lang="pt-BR" sz="1200" dirty="0"/>
          </a:p>
          <a:p>
            <a:r>
              <a:rPr lang="pt-BR" sz="1200" dirty="0"/>
              <a:t> A 4MOVE é o APP que vai revolucionar o mercado de mobilidade com 5 Formas de ganhos diferente</a:t>
            </a:r>
          </a:p>
          <a:p>
            <a:r>
              <a:rPr lang="pt-BR" sz="1200" dirty="0"/>
              <a:t> </a:t>
            </a:r>
          </a:p>
          <a:p>
            <a:r>
              <a:rPr lang="pt-BR" sz="1200" dirty="0"/>
              <a:t>-Maior repasse em cada viagem e menos descontos</a:t>
            </a:r>
          </a:p>
          <a:p>
            <a:r>
              <a:rPr lang="pt-BR" sz="1200" dirty="0"/>
              <a:t>-Compartilhe com novos clientes e ganhe sempre que eles utilizarem o app.</a:t>
            </a:r>
          </a:p>
          <a:p>
            <a:r>
              <a:rPr lang="pt-BR" sz="1200" dirty="0"/>
              <a:t>-Compartilhe outros taxistas e ganhe por cada km produzido por eles.</a:t>
            </a:r>
          </a:p>
          <a:p>
            <a:r>
              <a:rPr lang="pt-BR" sz="1200" dirty="0"/>
              <a:t>-Compartilhe outros motoristas particulares e ganhe por cada km produzido por eles.</a:t>
            </a:r>
          </a:p>
          <a:p>
            <a:r>
              <a:rPr lang="pt-BR" sz="1200" dirty="0"/>
              <a:t>-Acumule Pontos por cada KM feito por você e seus convidados e troque por prêmios que vão desde Manutenção do  seu carro, troca de pneus, viagens de cruzeiro, e até um carro 0</a:t>
            </a:r>
          </a:p>
          <a:p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8310" b="100000" l="0" r="100000">
                        <a14:foregroundMark x1="88920" y1="88732" x2="3977" y2="895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6011" y="3395672"/>
            <a:ext cx="3024460" cy="305023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8333" y1="20000" x2="16954" y2="22667"/>
                        <a14:foregroundMark x1="7184" y1="42000" x2="14943" y2="52000"/>
                        <a14:foregroundMark x1="17241" y1="72000" x2="6322" y2="70000"/>
                        <a14:backgroundMark x1="97989" y1="94000" x2="862" y2="9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3110" y="4304190"/>
            <a:ext cx="3339069" cy="1439254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8310" b="100000" l="0" r="100000">
                        <a14:foregroundMark x1="88920" y1="88732" x2="3977" y2="895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2477" y="2308926"/>
            <a:ext cx="3024460" cy="3050237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5312521" y="4761718"/>
            <a:ext cx="2286000" cy="515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Tenha o Suporte de um afiliado</a:t>
            </a:r>
          </a:p>
        </p:txBody>
      </p:sp>
      <p:pic>
        <p:nvPicPr>
          <p:cNvPr id="17" name="Picture 2" descr="Resultado de imagem para whatsapp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885" y="4659888"/>
            <a:ext cx="817415" cy="75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90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591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5356</TotalTime>
  <Words>152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Captura Passageiro.</vt:lpstr>
      <vt:lpstr>Taxista</vt:lpstr>
      <vt:lpstr>MOtorista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Captura Cliente.</dc:title>
  <dc:creator>Julio moreira</dc:creator>
  <cp:lastModifiedBy>Julio moreira</cp:lastModifiedBy>
  <cp:revision>29</cp:revision>
  <dcterms:created xsi:type="dcterms:W3CDTF">2017-03-16T19:04:42Z</dcterms:created>
  <dcterms:modified xsi:type="dcterms:W3CDTF">2017-03-20T13:42:03Z</dcterms:modified>
</cp:coreProperties>
</file>