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AF6FF083-BD09-4A06-A7F7-CDACFCE52002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65BAF6AE-77DC-4011-9D0B-5B8B872FA12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1A4D913-AA7B-47DB-9C55-16C9EA437AF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BE292C90-1E43-4144-BEA1-3ED65000349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C10428FE-B0F9-46F1-A8F5-F937B9B79AB6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F5962258-7013-4D23-80B7-F93FE11A704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B110E868-7296-4EC1-95A0-D308AF7D5252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41098124-0C27-4B1B-9D00-5C5376690E8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39AA2BEC-97D3-4801-9D03-68CD35227F2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42AEE2C3-61D5-48CA-BBE0-7EDCAB72E371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8128F590-C92D-465B-9DC6-615B44CE8E51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0325525-347E-49A0-B785-04C5F9057F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23E02ED-5CE6-4B70-970F-2D8859A5C2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85D7869-B044-4357-A702-173A745C68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0DAAD-62C2-4DE9-A97A-5C1C91ED5152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D0EB16D-68FC-4087-9637-8CDC97A9A0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90ED0A2-F150-4C37-8F1A-B4FC84EAF4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92818B-E129-4F38-80EA-E7A4FB7A5BD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23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828859E-34A1-4653-B3D7-89AC91281A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20D0823-D718-4922-97B3-5EE5222837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6CC0E-E2DA-42EA-87BD-B604BF376A2B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EF96036-888E-46F6-A570-D167D1C9DF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97C22A-51E0-4EE2-92C9-89EACA1942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36C4D-3A83-4E85-9947-7250082B429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525D566-B983-4362-9C2B-3A8FB9DAF8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E1D22-B0BA-4647-9A64-6486F5E85E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89D7-27AF-4DD4-98D1-EC0A419EA4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C04D91-8195-46BD-AFED-CF35D12BB992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E6366-0555-4718-9031-023B145ADA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3CAB-8AF0-43E7-AF48-8A0550894C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B2FDFE-CF0E-408B-BA59-9EC5D33A9AC1}" type="slidenum">
              <a:t>‹Nr.›</a:t>
            </a:fld>
            <a:endParaRPr lang="en-US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C2899C76-7B9C-407F-991E-5BC7A9CB92A4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EEA349BD-816E-4AA4-A936-13B26323F55B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73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5644E60-919F-4ADA-9E3C-020AB84BC4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96CA79-46EE-4EB5-ACF5-563578737D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711033-0C46-49D5-AA20-10CE0EC91AEB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F2B612C-406A-4DBD-B89F-069878223C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59D4C1-E26D-4582-A0F0-C2FE28E389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DFC285-3D51-4C68-806B-C6B38AA8018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444D5D1C-CB66-40AE-80B1-E57131931E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E189-C8B9-4DBD-BE47-42DD0219BA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901A-0BB8-4319-8E44-B2F4213F4E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D11E2D-FBD2-4BAA-87C0-EA67DA62CB11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C3B7-0C42-406F-8ABB-F5F7775F16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29ECF-BA77-418D-A79D-6DAC8B3E0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93994-6E64-42D9-95F4-A0A9583ED74D}" type="slidenum">
              <a:t>‹Nr.›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D2B26E3D-DE53-4960-83EF-7CE07A3DC4A6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06038A39-CB73-4E55-B356-0ABA191DE47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090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0EC8E9DB-2F77-46F2-8325-A1E334033C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9312-5623-4365-9A42-AB9A71511E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2369-DB87-4982-BB60-D869A74F17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934CA-463E-4024-9473-ABE145912B9B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1A1F-599C-444E-9C11-673A91080B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66BD-7FB3-476C-B709-54115CACBB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56C70A-2809-462C-BD93-FDABA10161B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8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BE2FBA09-37B9-4A23-81A7-0275D21A042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958BD3-E99F-42C9-B9B6-55C3E930A8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3D8232-3B3E-4FFC-A0CE-617557F09D10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413C0C-A882-42A6-A7F0-2519DC9C4E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015964-221F-4E61-89F6-ADBAEB9C54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7C31D3-42CB-48AF-99DD-E572621B834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8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DBFA5D81-A70D-4A58-A968-048C222B83F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C9C1E-F3F7-4240-A48C-4A5E7A860E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5A9B1D-92F5-4E02-B34F-6F622F5A15DF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6B6453-3DD5-495B-B49E-8CB83567E2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6F73AF-E646-4336-A5B2-9EF5E0E11A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A110C9-86A6-4AAF-BF84-107325364CE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C82C30-9F8E-4349-84A3-C644A9BE1B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5A3A14-B94E-430D-BA7D-D8BC92D81C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60BEC5-3E49-4EF1-8B32-8CB0827567EA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83D5F-FC3A-4715-B7A1-7DBBB23ABF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88A969-F144-4E22-8A19-E720FF9442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1082A9-60B3-4645-BFBC-38E01D7BF71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9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10EA335-F883-4F8D-9AF1-164F9B795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7FE53E-5DBF-40CF-ABC0-1B7112822A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0719AA-491F-45AD-92BA-6CE457EF3726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1EA412-8CA4-4DD3-B7E0-667AB6684B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E60BA8-BB6D-4CD1-BA9F-A2B16FDA5F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BE67F-FD35-4103-87F9-1F78950F30E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B004EE-D63D-457E-91EE-0BBDE1C0AE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254782D-E2A7-4C6E-8B1D-700CA3FD27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3ED03BE-7792-4A74-9D4E-3DFCDBD58D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39B876-0437-4996-B811-D4144E6DE76C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AD5D920-2B19-4627-8F74-C05E5EDDB3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D99F885-87E6-4972-93F2-9674FF5B49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49C2C0-15C7-4FB2-B83E-E816E9C32DA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244A61-3D73-4DCC-8B73-612AAE066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419806C-350A-41AC-B271-B9A8467FE3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9063F2-72CE-47CF-8FB7-B28AD7F01CB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B2453EF-72B7-4179-97D5-089D6B8CB31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04B6F9D-E7EA-4033-B116-39F908781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E70627-1E13-406E-8989-5D2BCE412AAE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29D9ECA-4F9B-4881-83F2-EC5E6D33D6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167627DD-2B90-4CAA-B2E1-80E62C230A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E8008A-FE7A-4324-8964-3B43794709E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9B24FA27-3452-4C75-9C3B-F92058E930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A6302B-6524-48DD-98C5-432CCF4ABFAB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4206935-74B1-444F-BA4E-337DBCF302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C84B2F-9EB8-49A3-890A-1E70C8D27C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BFC659-AC02-4086-8FC5-BF0F2F6B786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D75C9C-920F-4B54-8477-5FAE1A2771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D7A66CB-B540-4C2C-BBC2-265FF414FF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6C7391-2EF2-48A7-8BE9-45F6C7079A5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69E565-6800-40B8-ABF0-FE3CFE00E3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50A4FEF-5EEC-4CF1-85BF-36EA598000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BB50739D-8A2D-4A67-BB0D-47D94BC14D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F7D198-A213-4A28-8978-6677E884079B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7D536E0-60AB-4464-B428-7EE356784E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E775B29-E735-41AD-A581-2649D1CD82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424A4-613F-463A-8A45-2502C8E2496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0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B27194-2810-4D78-A33A-42BC72ED586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701FCEF-A274-4F37-A107-46E7E20AAAB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5D56656-2697-4DC5-80B8-4A9C321893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451D9D-6548-48D3-9E61-6E6E0B2BD7AB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DFA119-ABD6-4650-A39A-938196F441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9E9ECE0-84E3-4B1C-AF98-DE57B2752B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CA3050-E706-4477-A82C-B8599489AB3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2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3F0C9331-A3AF-40C9-BD24-37D0A5A6CA96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00D8F24B-4275-4F05-8F80-4560ED9DBCE9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DED4B100-7B02-459C-B227-E1D51708C37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2273A9-2864-4B86-9BA8-F4219AEF1DC6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50432213-0BD5-456F-B996-E62C6ADB7151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DE218433-3CE9-4E22-A575-3AD61F5069D7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1F854529-A104-4995-9478-54E15A72EB4F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E0CA1E36-C847-4FCA-B9E5-97000E0AE0D3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094B95F-8F65-47C0-87D4-A7E7DDB2257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8D99F046-84E0-4A71-B27B-61BE957939C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335ABEE8-9269-4BB2-AEB0-A0B8318757AD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C5DB9C4-0B67-4038-9419-18C9E95E7E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C66B1E4-C378-49DF-A621-AFB84D3BC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3F4EB2-82E0-411D-89CF-B863DE48BA3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EB5E13AF-5020-4E5C-A9B9-057DB90CF278}" type="datetime1">
              <a:rPr lang="en-US"/>
              <a:pPr lvl="0"/>
              <a:t>12/8/2019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87B0EB2-A458-440C-8497-5589786415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4573B7C-3A2E-4EB8-9079-4B1EE66D6DA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61B0DE38-C824-4429-BA42-0FD3D9CC6077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66859-5DB0-4EA5-B099-D73C77E586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823" y="1382335"/>
            <a:ext cx="9144000" cy="1786966"/>
          </a:xfrm>
        </p:spPr>
        <p:txBody>
          <a:bodyPr>
            <a:normAutofit fontScale="90000"/>
          </a:bodyPr>
          <a:lstStyle/>
          <a:p>
            <a:pPr lvl="0"/>
            <a:r>
              <a:rPr lang="de-DE">
                <a:cs typeface="Calibri Light"/>
              </a:rPr>
              <a:t>Zwischenpräsentation</a:t>
            </a:r>
            <a:br>
              <a:rPr lang="de-DE">
                <a:cs typeface="Calibri Light"/>
              </a:rPr>
            </a:br>
            <a:br>
              <a:rPr lang="de-DE">
                <a:cs typeface="Calibri Light"/>
              </a:rPr>
            </a:br>
            <a:r>
              <a:rPr lang="de-DE">
                <a:cs typeface="Calibri Light"/>
              </a:rPr>
              <a:t>1234Altwagen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2435A-CED7-4851-B146-5A6EDFC325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014417"/>
            <a:ext cx="9144000" cy="2175714"/>
          </a:xfrm>
        </p:spPr>
        <p:txBody>
          <a:bodyPr/>
          <a:lstStyle/>
          <a:p>
            <a:pPr lvl="0"/>
            <a:r>
              <a:rPr lang="de-DE">
                <a:cs typeface="Calibri"/>
              </a:rPr>
              <a:t>Theo Heußner</a:t>
            </a:r>
          </a:p>
          <a:p>
            <a:pPr lvl="0"/>
            <a:r>
              <a:rPr lang="de-DE">
                <a:cs typeface="Calibri"/>
              </a:rPr>
              <a:t>Tim Schmidt</a:t>
            </a:r>
          </a:p>
          <a:p>
            <a:pPr lvl="0"/>
            <a:r>
              <a:rPr lang="de-DE">
                <a:cs typeface="Calibri"/>
              </a:rPr>
              <a:t>Timon Schaller</a:t>
            </a:r>
          </a:p>
          <a:p>
            <a:pPr lvl="0"/>
            <a:r>
              <a:rPr lang="de-DE">
                <a:cs typeface="Calibri"/>
              </a:rPr>
              <a:t>Alex Melpert</a:t>
            </a:r>
          </a:p>
          <a:p>
            <a:pPr lvl="0"/>
            <a:r>
              <a:rPr lang="de-DE">
                <a:cs typeface="Calibri"/>
              </a:rPr>
              <a:t>Nico Merkel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260C-759A-4B53-A695-A59485241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dirty="0"/>
              <a:t>Wo wollten wir sein?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610AF-39E5-44B5-851B-F633458335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Das ER-Modell soll überarbeitet und verfeinert sein</a:t>
            </a:r>
          </a:p>
          <a:p>
            <a:pPr lvl="0"/>
            <a:r>
              <a:rPr lang="de-DE" dirty="0"/>
              <a:t>Beginn der Programmierung der Methoden</a:t>
            </a:r>
          </a:p>
          <a:p>
            <a:pPr lvl="0"/>
            <a:r>
              <a:rPr lang="de-DE" dirty="0"/>
              <a:t>Kleinere Tests sollen bereits vorhanden sein ebenso wie die Grundstruktur</a:t>
            </a:r>
          </a:p>
          <a:p>
            <a:pPr lvl="0"/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154A-4A1F-49C6-B1FA-B204ECA516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dirty="0"/>
              <a:t>Wo sind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A7B8A-A8D0-4406-94D1-B608AF229F0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ER Modell ist noch nicht genug "gefüllt", jedoch bereits verbessert und verfeinert</a:t>
            </a:r>
          </a:p>
          <a:p>
            <a:pPr lvl="0"/>
            <a:r>
              <a:rPr lang="de-DE"/>
              <a:t>Methoden sind bereits begonnen wurden zu programmieren und kleinere bereits beendet</a:t>
            </a:r>
          </a:p>
          <a:p>
            <a:pPr lvl="0"/>
            <a:r>
              <a:rPr lang="de-DE"/>
              <a:t>Tests sind angefangen wurden bzw. Sind in Arbeit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/>
            <a:r>
              <a:rPr lang="de-DE"/>
              <a:t>Im ganzen sind die Zwischenziele also gut Erreicht!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C214524-0041-467E-B126-5BDBE8F4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0404E-B107-4F52-B770-FFFF7655E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sz="3200" dirty="0"/>
              <a:t>An welchen Punkt sind wir/was haben wir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E2FB3-4F3B-4A19-9B41-0FE4347D6F7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Die Grundstruktur der Klassen und deren Beziehungen sind erstellt</a:t>
            </a:r>
          </a:p>
          <a:p>
            <a:pPr lvl="0"/>
            <a:r>
              <a:rPr lang="de-DE" dirty="0"/>
              <a:t>Methoden und Variablen sind erstellt und in guter </a:t>
            </a:r>
            <a:r>
              <a:rPr lang="de-DE" dirty="0" err="1"/>
              <a:t>bearbeitung</a:t>
            </a:r>
            <a:endParaRPr lang="de-DE" dirty="0"/>
          </a:p>
          <a:p>
            <a:pPr lvl="0"/>
            <a:r>
              <a:rPr lang="de-DE" dirty="0"/>
              <a:t>Einige Tests sind vorhanden</a:t>
            </a:r>
          </a:p>
          <a:p>
            <a:pPr lvl="0"/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E26A-80CE-4FB1-907C-85A976970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Aufgekommene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567F9-DF60-40EF-8CEA-8D8E160504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Unwissenheit über das benötigte Ausmaß des Projektes</a:t>
            </a:r>
          </a:p>
          <a:p>
            <a:pPr lvl="0"/>
            <a:r>
              <a:rPr lang="de-DE"/>
              <a:t>Umgehen von nicht vorhandenen Schnittstellen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91014-CE49-4588-8645-2900D2559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 dirty="0"/>
              <a:t>Ziele ab jetzt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422DF-3330-4344-BEA4-A3FF4A405AC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Mehr Methoden hinzufügen(welche benötigt werden)</a:t>
            </a:r>
          </a:p>
          <a:p>
            <a:pPr lvl="0"/>
            <a:r>
              <a:rPr lang="de-DE" dirty="0"/>
              <a:t>Komplette Implementierung der Methoden</a:t>
            </a:r>
          </a:p>
          <a:p>
            <a:pPr lvl="0"/>
            <a:r>
              <a:rPr lang="de-DE" dirty="0"/>
              <a:t>Tests größtenteils fehlerfrei vollenden</a:t>
            </a:r>
          </a:p>
          <a:p>
            <a:pPr lvl="0"/>
            <a:r>
              <a:rPr lang="de-DE" dirty="0" err="1"/>
              <a:t>Exceptionhandling</a:t>
            </a:r>
            <a:r>
              <a:rPr lang="de-DE" dirty="0"/>
              <a:t> eingeführt</a:t>
            </a:r>
          </a:p>
          <a:p>
            <a:pPr lvl="0"/>
            <a:r>
              <a:rPr lang="de-DE" dirty="0"/>
              <a:t>Dokumentation verständlich und ausreichend ausformuliert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1CE03-4320-4F30-B743-87BD85C26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Vielen Dank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0E9E8-F2E8-4037-8099-9035F1E1F36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Gibt es noch Fragen?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Zwischenpräsentation  1234Altwagen</vt:lpstr>
      <vt:lpstr>Wo wollten wir sein?</vt:lpstr>
      <vt:lpstr>Wo sind wir?</vt:lpstr>
      <vt:lpstr>PowerPoint-Präsentation</vt:lpstr>
      <vt:lpstr>An welchen Punkt sind wir/was haben wir</vt:lpstr>
      <vt:lpstr>Aufgekommene Probleme</vt:lpstr>
      <vt:lpstr>Ziele ab jetzt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Theo</dc:creator>
  <cp:lastModifiedBy>theo.heussner</cp:lastModifiedBy>
  <cp:revision>221</cp:revision>
  <dcterms:created xsi:type="dcterms:W3CDTF">2019-12-03T10:29:31Z</dcterms:created>
  <dcterms:modified xsi:type="dcterms:W3CDTF">2019-12-08T19:34:13Z</dcterms:modified>
</cp:coreProperties>
</file>