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57" r:id="rId4"/>
    <p:sldId id="258" r:id="rId5"/>
    <p:sldId id="259" r:id="rId6"/>
    <p:sldId id="266" r:id="rId7"/>
    <p:sldId id="260" r:id="rId8"/>
    <p:sldId id="265" r:id="rId9"/>
    <p:sldId id="261" r:id="rId10"/>
    <p:sldId id="264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F4DDC-63F8-4A5F-8E4B-7706A2408BFE}" v="21" dt="2020-12-12T19:40:15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0" autoAdjust="0"/>
    <p:restoredTop sz="94660"/>
  </p:normalViewPr>
  <p:slideViewPr>
    <p:cSldViewPr snapToGrid="0">
      <p:cViewPr>
        <p:scale>
          <a:sx n="100" d="100"/>
          <a:sy n="100" d="100"/>
        </p:scale>
        <p:origin x="87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CE2A9-1778-46BB-BF2E-2374C9F2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1046EB-45E3-405F-846B-4E2FB4F9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81A11-07B3-4242-ACCB-F128DA03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4D58F-B987-413A-B3F9-88C6A03F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79B21-56CA-49AC-AD4D-D027169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0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1560D-A9BA-489D-A28A-96DFB6EB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E95D3-FEB9-4CA8-B4C4-AE9D3F52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3C101-4CAB-489E-993A-040F331F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86E1E-44C3-4F43-81B2-564F0E2C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E7AC2-6A1F-4946-A7EE-FBEF719B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04265-A569-4FA8-AC03-082EF236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5714C-58C3-4344-8844-36A712C5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E0592-A705-457D-B67E-94AEE579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F3A22-B9F4-475A-9C1D-F61645E4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3A5F2-8F57-4489-ABF4-EBF0847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06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39A8C-2326-4FDE-B372-197E1E7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E52B5-8CB7-41C6-9628-B7D6FC6B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A2C1A-4510-405E-93A1-1FC57B27A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73544-4380-4959-B59D-144140C8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E7B81-D725-4675-89AF-F9C91A46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394A5-F83A-4783-A8D8-4665E68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3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DE3DF-556B-4822-9555-47CA3E93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F900E-0B28-4D77-A317-5214A545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BFBBD-DE24-4B43-BFB9-BC7CEF76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8127EA-F3B0-4416-9524-452FFA7A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E9758E-8BD9-402F-B54F-234C3220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93781E-892C-4062-8BFB-95B07C53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9A19B6-BDD9-4281-9CCA-B2BB721A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D1C01-ED95-48F3-B749-D541828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5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E8E0B-65DB-453D-8FC3-3655F014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2ABFD8-18AB-4EBC-AD57-DA3A4A71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8056E8-F5F1-405C-A1CB-7CC33090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AA045-FB7F-494F-90AC-D854A24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2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6DBB60-8DC1-4DE7-AED5-A366A3D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9E1DC-819B-4B59-9FBD-282B54CF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0D7C01-91E0-4FF7-BFBE-7F50754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9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1232D-CE00-41F8-80B0-B85D0A5C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0A62B-4E98-41B4-8E37-FC7EFB9D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6F36E-EB56-4325-9A8F-F96F0583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75B1E-222F-4603-9ED3-B2C77929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46F8FD-D955-4F5C-BDD6-DA89E867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D095D0-A926-4F7D-AC85-CA826497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0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5834-ACC0-4AA0-8A5F-F8DDB093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B9FBF3-F0F0-4BEB-878E-D95202EFA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009296-7CB4-4C24-81C5-879B451B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FBF3E-7123-4312-972F-57C5AB6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5FB9F-69FA-4BBC-9D7D-FDD95172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252BF2-A4D1-49EA-9DA4-FE1E7BF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79DD5-A8B5-456F-8F04-08459467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2E5E66-11E2-4834-985F-DFF905BC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D0383-2360-4B20-A665-F0A58224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DE0DC3-C581-47B2-B702-E8730FAF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6BA0A-B03A-45AA-BFE6-75CCFEE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11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71C8A-2D1D-4057-A6E6-F44F2D7F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3CB0E-B350-4F71-909F-B00FD6F05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EDCE1-BFA9-4D08-BB58-877940C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1582D-E64C-4E2E-8D5C-7ACACA30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10DE6-DF8C-4D40-A3EB-4C046D56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ACDEFE-3601-40B6-932E-9A9C864E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9AF1C9-00AD-44B4-A493-A27DC6C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EC38B-91F9-4E49-94C4-86D3157F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526C4-9B52-4FA2-AFD4-1D6D479AE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A7598-FB75-4598-843C-680D40A4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22F75-FDD7-409E-B322-3D376775C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aiCard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B8B0AB-55A4-4C51-A947-25709BA71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Kartenlernsystem für die Fachhochschule Erfurt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3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1C01-BD13-436D-BCDF-C53FD6F9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Package: </a:t>
            </a:r>
            <a:r>
              <a:rPr lang="de-DE" dirty="0" err="1"/>
              <a:t>LearnSets</a:t>
            </a:r>
            <a:endParaRPr lang="de-DE" dirty="0"/>
          </a:p>
        </p:txBody>
      </p:sp>
      <p:pic>
        <p:nvPicPr>
          <p:cNvPr id="5" name="Inhaltsplatzhalter 4" descr="Ein Bild, das Text, Wand, Screenshot enthält.&#10;&#10;Automatisch generierte Beschreibung">
            <a:extLst>
              <a:ext uri="{FF2B5EF4-FFF2-40B4-BE49-F238E27FC236}">
                <a16:creationId xmlns:a16="http://schemas.microsoft.com/office/drawing/2014/main" id="{C435C3BF-17D8-4105-BD78-259639B4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329" y="1984375"/>
            <a:ext cx="6563671" cy="487362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742D3C3-B8B4-451A-B108-22AF57E37265}"/>
              </a:ext>
            </a:extLst>
          </p:cNvPr>
          <p:cNvSpPr txBox="1">
            <a:spLocks/>
          </p:cNvSpPr>
          <p:nvPr/>
        </p:nvSpPr>
        <p:spPr>
          <a:xfrm>
            <a:off x="394572" y="2317823"/>
            <a:ext cx="499181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Man kann </a:t>
            </a:r>
            <a:r>
              <a:rPr lang="de-DE" dirty="0" err="1"/>
              <a:t>Lernsets</a:t>
            </a:r>
            <a:r>
              <a:rPr lang="de-DE" dirty="0"/>
              <a:t> erstellen</a:t>
            </a:r>
          </a:p>
          <a:p>
            <a:r>
              <a:rPr lang="de-DE" dirty="0" err="1"/>
              <a:t>Lernsets</a:t>
            </a:r>
            <a:r>
              <a:rPr lang="de-DE" dirty="0"/>
              <a:t> bestehen aus Karten</a:t>
            </a:r>
          </a:p>
          <a:p>
            <a:r>
              <a:rPr lang="de-DE" dirty="0" err="1"/>
              <a:t>Lernsets</a:t>
            </a:r>
            <a:r>
              <a:rPr lang="de-DE" dirty="0"/>
              <a:t> können abonniert werden</a:t>
            </a:r>
          </a:p>
          <a:p>
            <a:r>
              <a:rPr lang="de-DE" dirty="0"/>
              <a:t>Aus einem </a:t>
            </a:r>
            <a:r>
              <a:rPr lang="de-DE" dirty="0" err="1"/>
              <a:t>LearnSetAbo</a:t>
            </a:r>
            <a:r>
              <a:rPr lang="de-DE" dirty="0"/>
              <a:t> wird eine </a:t>
            </a:r>
            <a:r>
              <a:rPr lang="de-DE" dirty="0" err="1"/>
              <a:t>LearningSession</a:t>
            </a:r>
            <a:r>
              <a:rPr lang="de-DE" dirty="0"/>
              <a:t> entstehen</a:t>
            </a:r>
          </a:p>
          <a:p>
            <a:r>
              <a:rPr lang="de-DE" dirty="0" err="1"/>
              <a:t>LearnSets</a:t>
            </a:r>
            <a:r>
              <a:rPr lang="de-DE" dirty="0"/>
              <a:t>/</a:t>
            </a:r>
            <a:r>
              <a:rPr lang="de-DE" dirty="0" err="1"/>
              <a:t>LearningSessions</a:t>
            </a:r>
            <a:r>
              <a:rPr lang="de-DE" dirty="0"/>
              <a:t> enthalten </a:t>
            </a:r>
            <a:r>
              <a:rPr lang="de-DE" dirty="0" err="1"/>
              <a:t>CardLists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91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C8438-9019-4D2D-9AB9-77E8F084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Diagramm: </a:t>
            </a:r>
            <a:r>
              <a:rPr lang="de-DE" dirty="0" err="1"/>
              <a:t>LearnSets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68D0181-0510-4DEB-A1FE-A2FB39FDB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444849">
            <a:off x="5799216" y="1913955"/>
            <a:ext cx="6296400" cy="4414801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C39743A-969B-42A6-8706-686EE11B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322">
            <a:off x="-1162350" y="2003567"/>
            <a:ext cx="8793903" cy="52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9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4A9F-B6CC-40BF-B2B1-8E133BC1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F65D1-CAFE-42C1-8DFD-726A852C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929904" cy="3599316"/>
          </a:xfrm>
        </p:spPr>
        <p:txBody>
          <a:bodyPr/>
          <a:lstStyle/>
          <a:p>
            <a:r>
              <a:rPr lang="de-DE" dirty="0"/>
              <a:t>Funktionalitäten erstellen</a:t>
            </a:r>
          </a:p>
          <a:p>
            <a:r>
              <a:rPr lang="de-DE" dirty="0"/>
              <a:t>Programmdokumentation schreiben</a:t>
            </a:r>
          </a:p>
          <a:p>
            <a:r>
              <a:rPr lang="de-DE" dirty="0"/>
              <a:t>Tests vervollständigen</a:t>
            </a:r>
          </a:p>
          <a:p>
            <a:r>
              <a:rPr lang="de-DE" dirty="0"/>
              <a:t>Programm fertigstellen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6B2EC-FAE1-4F62-BDF0-82C7802B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3" y="1934334"/>
            <a:ext cx="5506636" cy="49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14DB5-6288-49EC-85DB-36DACB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EB91A-C650-434F-B579-8F362D60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Identifikation von Klassen und Methoden</a:t>
            </a:r>
          </a:p>
          <a:p>
            <a:r>
              <a:rPr lang="de-DE" dirty="0"/>
              <a:t>UML – Modellierung</a:t>
            </a:r>
          </a:p>
          <a:p>
            <a:pPr lvl="1"/>
            <a:r>
              <a:rPr lang="de-DE" dirty="0" err="1"/>
              <a:t>Usecase</a:t>
            </a:r>
            <a:r>
              <a:rPr lang="de-DE" dirty="0"/>
              <a:t> Diagramme</a:t>
            </a:r>
          </a:p>
          <a:p>
            <a:pPr lvl="1"/>
            <a:r>
              <a:rPr lang="de-DE" dirty="0"/>
              <a:t>Klassendiagramm</a:t>
            </a:r>
          </a:p>
          <a:p>
            <a:r>
              <a:rPr lang="de-DE" dirty="0"/>
              <a:t>Code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 dirty="0"/>
              <a:t>Erweiterung des Modells</a:t>
            </a:r>
          </a:p>
          <a:p>
            <a:r>
              <a:rPr lang="de-DE" dirty="0"/>
              <a:t>Modulbildung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1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171C9-50D4-451B-B332-295B1A89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8134">
            <a:off x="82456" y="73601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 dirty="0"/>
              <a:t>Unser schönes Klassendiagramm</a:t>
            </a:r>
          </a:p>
        </p:txBody>
      </p:sp>
      <p:pic>
        <p:nvPicPr>
          <p:cNvPr id="5" name="Inhaltsplatzhalter 4" descr="Ein Bild, das Text, Wand enthält.&#10;&#10;Automatisch generierte Beschreibung">
            <a:extLst>
              <a:ext uri="{FF2B5EF4-FFF2-40B4-BE49-F238E27FC236}">
                <a16:creationId xmlns:a16="http://schemas.microsoft.com/office/drawing/2014/main" id="{738BFBF0-CAB0-4F6D-B844-46F708F2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87" y="94405"/>
            <a:ext cx="10010425" cy="673201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1282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54114-6785-4AE5-B9B9-16F51ADB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Package: Account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D8F2CB8-5491-4169-B4C0-56AB8573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1905197"/>
            <a:ext cx="8441909" cy="5154768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5B94D4F8-CD1B-43E6-9E16-A13ACB2C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425645"/>
            <a:ext cx="4141032" cy="3875144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Account für User des Programms</a:t>
            </a:r>
          </a:p>
          <a:p>
            <a:r>
              <a:rPr lang="de-DE" dirty="0"/>
              <a:t>Accountverwaltungsfunktionen</a:t>
            </a:r>
          </a:p>
          <a:p>
            <a:r>
              <a:rPr lang="de-DE" dirty="0"/>
              <a:t>Unterteilung in Student und Professor</a:t>
            </a:r>
          </a:p>
          <a:p>
            <a:r>
              <a:rPr lang="de-DE" dirty="0"/>
              <a:t>Speicherort für Freunde, Chats und </a:t>
            </a:r>
            <a:r>
              <a:rPr lang="de-DE" dirty="0" err="1"/>
              <a:t>Lernsets</a:t>
            </a:r>
            <a:endParaRPr lang="de-DE" dirty="0"/>
          </a:p>
          <a:p>
            <a:r>
              <a:rPr lang="de-DE" dirty="0" err="1"/>
              <a:t>LearnSetAbo</a:t>
            </a:r>
            <a:r>
              <a:rPr lang="de-DE" dirty="0"/>
              <a:t> verwaltet die eigenen und abonnierten </a:t>
            </a:r>
            <a:r>
              <a:rPr lang="de-DE" dirty="0" err="1"/>
              <a:t>Lernsets</a:t>
            </a:r>
            <a:endParaRPr lang="de-DE" dirty="0"/>
          </a:p>
          <a:p>
            <a:r>
              <a:rPr lang="de-DE" dirty="0" err="1"/>
              <a:t>LearnSetAbo</a:t>
            </a:r>
            <a:r>
              <a:rPr lang="de-DE" dirty="0"/>
              <a:t> beinhaltet den aktuellen Lernstatus einer Karteikarte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58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E0512-F68C-4081-B462-34EE8827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Diagramm: Account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F84F84D-3A3D-4FAD-BCC5-3703F4644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6659" y="1834166"/>
            <a:ext cx="6796344" cy="3598863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73C68F-3DB7-4D96-8C13-519334BA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4" y="2767013"/>
            <a:ext cx="8526462" cy="42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504C9-B461-4AF4-AF2F-196FC3AB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Package: Chats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F9887C1-F885-4C68-AF83-E55B76143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462" y="2336800"/>
            <a:ext cx="4475851" cy="3598863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351546F-28B9-4AAB-9D9A-62EC0E83B910}"/>
              </a:ext>
            </a:extLst>
          </p:cNvPr>
          <p:cNvSpPr txBox="1">
            <a:spLocks/>
          </p:cNvSpPr>
          <p:nvPr/>
        </p:nvSpPr>
        <p:spPr>
          <a:xfrm>
            <a:off x="680322" y="2336873"/>
            <a:ext cx="630626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Benutzer können untereinander kommunizieren</a:t>
            </a:r>
          </a:p>
          <a:p>
            <a:r>
              <a:rPr lang="de-DE" dirty="0"/>
              <a:t>Benutzer können Gruppen erstellen</a:t>
            </a:r>
          </a:p>
          <a:p>
            <a:r>
              <a:rPr lang="de-DE" dirty="0"/>
              <a:t>Gruppen können gemeinsam Kartensets bearbeiten</a:t>
            </a:r>
          </a:p>
          <a:p>
            <a:r>
              <a:rPr lang="de-DE" dirty="0"/>
              <a:t>Benutzer können </a:t>
            </a:r>
            <a:r>
              <a:rPr lang="de-DE" dirty="0" err="1"/>
              <a:t>Lernsets</a:t>
            </a:r>
            <a:r>
              <a:rPr lang="de-DE" dirty="0"/>
              <a:t> kommentieren und Feedback geben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9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B925-B670-4D4C-AE28-CDB848EE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Diagramm: Chats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5FCE3A8-6892-49E9-8DAA-4CE90870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186" y="1553368"/>
            <a:ext cx="3743540" cy="3598863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A1BDBB-DAD9-4D01-9EBE-448DB6A4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28" y="3279547"/>
            <a:ext cx="5856547" cy="34885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46B2C57-E7F1-4BC7-8DE8-B92133D6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6" y="1657348"/>
            <a:ext cx="5865216" cy="52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B5A19-340F-4671-A478-5A5508E6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Package: Card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FF2F34D-C03E-4BB1-8804-281C37FCF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388" y="1941436"/>
            <a:ext cx="7506937" cy="5020779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9E77E59-A376-45A2-9F6D-8AB6E009735F}"/>
              </a:ext>
            </a:extLst>
          </p:cNvPr>
          <p:cNvSpPr txBox="1">
            <a:spLocks/>
          </p:cNvSpPr>
          <p:nvPr/>
        </p:nvSpPr>
        <p:spPr>
          <a:xfrm>
            <a:off x="7404874" y="2308298"/>
            <a:ext cx="464891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Karten können verschiedene Inhalte haben (Text, Ton, Bild oder Video)</a:t>
            </a:r>
          </a:p>
          <a:p>
            <a:r>
              <a:rPr lang="de-DE" dirty="0"/>
              <a:t>Karten haben ein Wissenslevel</a:t>
            </a:r>
          </a:p>
          <a:p>
            <a:r>
              <a:rPr lang="de-DE" dirty="0"/>
              <a:t>Karten müssen von Benutzern erstellt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61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B5434-7F5F-4F6C-BCD2-DC2B4E5B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Diagramm: Card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92F90E2-6F29-4396-9388-9A741AC5C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634" y="1293697"/>
            <a:ext cx="9280579" cy="5187063"/>
          </a:xfrm>
        </p:spPr>
      </p:pic>
    </p:spTree>
    <p:extLst>
      <p:ext uri="{BB962C8B-B14F-4D97-AF65-F5344CB8AC3E}">
        <p14:creationId xmlns:p14="http://schemas.microsoft.com/office/powerpoint/2010/main" val="37210611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Breitbild</PresentationFormat>
  <Paragraphs>44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Berlin</vt:lpstr>
      <vt:lpstr>Office</vt:lpstr>
      <vt:lpstr>aiCard</vt:lpstr>
      <vt:lpstr>Was bisher geschah</vt:lpstr>
      <vt:lpstr>Unser schönes Klassendiagramm</vt:lpstr>
      <vt:lpstr>Package: Account</vt:lpstr>
      <vt:lpstr>Use-Case Diagramm: Account</vt:lpstr>
      <vt:lpstr>Package: Chats</vt:lpstr>
      <vt:lpstr>Use-Case Diagramm: Chats</vt:lpstr>
      <vt:lpstr>Package: Card</vt:lpstr>
      <vt:lpstr>Use-Case Diagramm: Card</vt:lpstr>
      <vt:lpstr>Package: LearnSets</vt:lpstr>
      <vt:lpstr>Use-Case Diagramm: LearnSets</vt:lpstr>
      <vt:lpstr>Kommende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aiCard</dc:title>
  <dc:creator>Martin Kühlborn</dc:creator>
  <cp:lastModifiedBy>Martin Kühlborn</cp:lastModifiedBy>
  <cp:revision>4</cp:revision>
  <dcterms:created xsi:type="dcterms:W3CDTF">2020-12-12T18:31:01Z</dcterms:created>
  <dcterms:modified xsi:type="dcterms:W3CDTF">2020-12-12T20:04:21Z</dcterms:modified>
</cp:coreProperties>
</file>