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1" r:id="rId5"/>
    <p:sldId id="261" r:id="rId6"/>
    <p:sldId id="260" r:id="rId7"/>
    <p:sldId id="268" r:id="rId8"/>
    <p:sldId id="265" r:id="rId9"/>
    <p:sldId id="266" r:id="rId10"/>
    <p:sldId id="270" r:id="rId11"/>
    <p:sldId id="269" r:id="rId12"/>
    <p:sldId id="267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A7102-A82C-4B12-8904-E7ED4C6AF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aiCard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1E1253-6392-4A0F-A9B6-9FF2A45D4F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Kartenlernsystem für die Fachhochschule Erfurt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868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195A7-5C84-4549-891A-4EDEB14F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MockUps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F9EA8A5-1E0B-4C78-B6B8-371DBEF9D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181" y="2073189"/>
            <a:ext cx="7439637" cy="4713122"/>
          </a:xfrm>
        </p:spPr>
      </p:pic>
    </p:spTree>
    <p:extLst>
      <p:ext uri="{BB962C8B-B14F-4D97-AF65-F5344CB8AC3E}">
        <p14:creationId xmlns:p14="http://schemas.microsoft.com/office/powerpoint/2010/main" val="140457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83BC3-E830-4F37-B1FE-B74AEA9D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MockUps</a:t>
            </a:r>
            <a:endParaRPr lang="de-DE" dirty="0"/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2ED12D0C-64C5-4230-996D-AEF658F51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146" y="2127535"/>
            <a:ext cx="7401707" cy="4689093"/>
          </a:xfrm>
        </p:spPr>
      </p:pic>
    </p:spTree>
    <p:extLst>
      <p:ext uri="{BB962C8B-B14F-4D97-AF65-F5344CB8AC3E}">
        <p14:creationId xmlns:p14="http://schemas.microsoft.com/office/powerpoint/2010/main" val="395708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F41915-E988-4585-85C4-7689F934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A813F-30D3-46DF-A860-1D4F1CB3C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PairProgramming</a:t>
            </a:r>
            <a:r>
              <a:rPr lang="de-DE" dirty="0"/>
              <a:t> ist cool, </a:t>
            </a:r>
            <a:r>
              <a:rPr lang="de-DE" dirty="0" err="1"/>
              <a:t>vorallem</a:t>
            </a:r>
            <a:r>
              <a:rPr lang="de-DE" dirty="0"/>
              <a:t> mit dem neuen </a:t>
            </a:r>
            <a:r>
              <a:rPr lang="de-DE" dirty="0" err="1"/>
              <a:t>IntelliJ</a:t>
            </a:r>
            <a:r>
              <a:rPr lang="de-DE" dirty="0"/>
              <a:t> update</a:t>
            </a:r>
          </a:p>
          <a:p>
            <a:r>
              <a:rPr lang="de-DE" dirty="0"/>
              <a:t>Problembehebung in JPA</a:t>
            </a:r>
          </a:p>
          <a:p>
            <a:r>
              <a:rPr lang="de-DE" dirty="0"/>
              <a:t>Spring</a:t>
            </a:r>
          </a:p>
          <a:p>
            <a:r>
              <a:rPr lang="de-DE" dirty="0" err="1"/>
              <a:t>Git</a:t>
            </a:r>
            <a:r>
              <a:rPr lang="de-DE" dirty="0"/>
              <a:t> / </a:t>
            </a:r>
            <a:r>
              <a:rPr lang="de-DE" dirty="0" err="1"/>
              <a:t>Github</a:t>
            </a:r>
            <a:r>
              <a:rPr lang="de-DE" dirty="0"/>
              <a:t> ist eigentlich ganz einfach</a:t>
            </a:r>
          </a:p>
          <a:p>
            <a:r>
              <a:rPr lang="de-DE" dirty="0" err="1"/>
              <a:t>IntelliJ</a:t>
            </a:r>
            <a:r>
              <a:rPr lang="de-DE" dirty="0"/>
              <a:t> Ultimate </a:t>
            </a:r>
            <a:r>
              <a:rPr lang="de-DE" sz="2800" dirty="0"/>
              <a:t>&gt;</a:t>
            </a:r>
            <a:r>
              <a:rPr lang="de-DE" dirty="0"/>
              <a:t> Community Edition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098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B74FE-6429-4421-8113-35F977EF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2645D-132F-4F61-BA1D-230F6EC6C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  <a:p>
            <a:r>
              <a:rPr lang="de-DE" dirty="0"/>
              <a:t>Kernfunktionen implementieren (Account, </a:t>
            </a:r>
            <a:r>
              <a:rPr lang="de-DE" dirty="0" err="1"/>
              <a:t>Learnset</a:t>
            </a:r>
            <a:r>
              <a:rPr lang="de-DE" dirty="0"/>
              <a:t>)</a:t>
            </a:r>
          </a:p>
          <a:p>
            <a:r>
              <a:rPr lang="de-DE" dirty="0"/>
              <a:t>Spring MVC implementieren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3756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96B38-01A6-4955-A7A6-DAC3098E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Gesamtziel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50D98-7519-4625-9ABE-3D8BFD6C8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Gesamtprojekt funktioniert vollständig</a:t>
            </a:r>
          </a:p>
          <a:p>
            <a:r>
              <a:rPr lang="de-DE" dirty="0"/>
              <a:t>Dynamische Website erstellt</a:t>
            </a:r>
          </a:p>
          <a:p>
            <a:r>
              <a:rPr lang="de-DE" dirty="0"/>
              <a:t>Tests durchgeführt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8967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E6181-B5E6-4FDC-8CBC-B0033887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Gibt es 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285D69-72DA-42D4-A96A-ECD1C0CDAD58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1118315">
            <a:off x="680321" y="2336873"/>
            <a:ext cx="9613861" cy="359931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DE" sz="28700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957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E25C2-E2A2-47CD-ADEC-1CA37ADB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FF65A-FF05-4D55-9344-F509BBD3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Was war nochmal </a:t>
            </a:r>
            <a:r>
              <a:rPr lang="de-DE" dirty="0" err="1"/>
              <a:t>aiCard</a:t>
            </a:r>
            <a:r>
              <a:rPr lang="de-DE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Klassen- und Datenbankdiagramm0</a:t>
            </a:r>
          </a:p>
        </p:txBody>
      </p:sp>
    </p:spTree>
    <p:extLst>
      <p:ext uri="{BB962C8B-B14F-4D97-AF65-F5344CB8AC3E}">
        <p14:creationId xmlns:p14="http://schemas.microsoft.com/office/powerpoint/2010/main" val="66458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346A4-14FD-4212-87B2-EA923B28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war nochmal </a:t>
            </a:r>
            <a:r>
              <a:rPr lang="de-DE" dirty="0" err="1"/>
              <a:t>aiCard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0DAB8-91B0-4D8E-9FA3-28E3C849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Kartenlernsystem für Studierende und Lehrende</a:t>
            </a:r>
          </a:p>
          <a:p>
            <a:r>
              <a:rPr lang="de-DE" dirty="0"/>
              <a:t>Zum erstellen und austauschen von Karteikarten und </a:t>
            </a:r>
            <a:r>
              <a:rPr lang="de-DE" dirty="0" err="1"/>
              <a:t>LernSets</a:t>
            </a:r>
            <a:endParaRPr lang="de-DE" dirty="0"/>
          </a:p>
          <a:p>
            <a:r>
              <a:rPr lang="de-DE" dirty="0"/>
              <a:t>https://github.com/fh-erfurt/aiCard</a:t>
            </a:r>
          </a:p>
          <a:p>
            <a:r>
              <a:rPr lang="de-DE" dirty="0"/>
              <a:t>Team: Amine, Antonio, Clemens, Daniel, Martin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925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F6D32-46AC-4611-9A4D-02F4A513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bisher geschah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1F27AF-9C19-490C-A018-721899FCF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Java 1 erfolgreich abgeschlossen (Business Logik fertiggestellt)</a:t>
            </a:r>
          </a:p>
          <a:p>
            <a:r>
              <a:rPr lang="de-DE" dirty="0"/>
              <a:t>JPA eingebunden</a:t>
            </a:r>
          </a:p>
          <a:p>
            <a:r>
              <a:rPr lang="de-DE" dirty="0"/>
              <a:t>Spring eingebunden</a:t>
            </a:r>
          </a:p>
          <a:p>
            <a:r>
              <a:rPr lang="de-DE" dirty="0"/>
              <a:t>Datenbankdiagramme erstellt</a:t>
            </a:r>
          </a:p>
          <a:p>
            <a:r>
              <a:rPr lang="de-DE" dirty="0"/>
              <a:t>Erste Überlegungen zum Frontend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64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2F016-2F0C-4E15-9F74-0CBFC55F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AC90483-E10E-4491-BF38-7DBF2C4373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93" y="2068025"/>
            <a:ext cx="7065813" cy="463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05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2B192-B3D0-4156-913F-42552A5D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Datenbankdiagramm</a:t>
            </a:r>
          </a:p>
        </p:txBody>
      </p:sp>
      <p:pic>
        <p:nvPicPr>
          <p:cNvPr id="5" name="Inhaltsplatzhalter 4" descr="Ein Bild, das Text, schwarz, Screenshot enthält.&#10;&#10;Automatisch generierte Beschreibung">
            <a:extLst>
              <a:ext uri="{FF2B5EF4-FFF2-40B4-BE49-F238E27FC236}">
                <a16:creationId xmlns:a16="http://schemas.microsoft.com/office/drawing/2014/main" id="{D629D246-2D1A-4B9C-9BCC-A733CFE1C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893" y="2007288"/>
            <a:ext cx="8194214" cy="4812897"/>
          </a:xfrm>
        </p:spPr>
      </p:pic>
    </p:spTree>
    <p:extLst>
      <p:ext uri="{BB962C8B-B14F-4D97-AF65-F5344CB8AC3E}">
        <p14:creationId xmlns:p14="http://schemas.microsoft.com/office/powerpoint/2010/main" val="321464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E5414-2E03-4960-B716-C7D0D872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Auflistung aller Seiten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81F2EA5-38E3-495C-9BD8-651964F36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563" y="2048476"/>
            <a:ext cx="7040874" cy="4565180"/>
          </a:xfrm>
        </p:spPr>
      </p:pic>
    </p:spTree>
    <p:extLst>
      <p:ext uri="{BB962C8B-B14F-4D97-AF65-F5344CB8AC3E}">
        <p14:creationId xmlns:p14="http://schemas.microsoft.com/office/powerpoint/2010/main" val="24892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9F24B-9FBE-471B-BC72-33B9E576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Bisher erstellte Seiten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A9D34BE-C66F-47F4-953D-F8592CF14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453" y="2022628"/>
            <a:ext cx="8027579" cy="4785945"/>
          </a:xfrm>
        </p:spPr>
      </p:pic>
    </p:spTree>
    <p:extLst>
      <p:ext uri="{BB962C8B-B14F-4D97-AF65-F5344CB8AC3E}">
        <p14:creationId xmlns:p14="http://schemas.microsoft.com/office/powerpoint/2010/main" val="270905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37843-7417-465E-B734-C58FF66A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MockUps</a:t>
            </a:r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EFB9958C-ABE5-461C-AA10-E9B13D013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287" y="2072943"/>
            <a:ext cx="7283425" cy="4614160"/>
          </a:xfrm>
        </p:spPr>
      </p:pic>
    </p:spTree>
    <p:extLst>
      <p:ext uri="{BB962C8B-B14F-4D97-AF65-F5344CB8AC3E}">
        <p14:creationId xmlns:p14="http://schemas.microsoft.com/office/powerpoint/2010/main" val="2538563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141</Words>
  <Application>Microsoft Office PowerPoint</Application>
  <PresentationFormat>Breitbild</PresentationFormat>
  <Paragraphs>40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Berlin</vt:lpstr>
      <vt:lpstr>aiCard</vt:lpstr>
      <vt:lpstr>Gliederung</vt:lpstr>
      <vt:lpstr>Was war nochmal aiCard?</vt:lpstr>
      <vt:lpstr>Was bisher geschah</vt:lpstr>
      <vt:lpstr>Klassendiagramm</vt:lpstr>
      <vt:lpstr>Datenbankdiagramm</vt:lpstr>
      <vt:lpstr>Auflistung aller Seiten</vt:lpstr>
      <vt:lpstr>Bisher erstellte Seiten</vt:lpstr>
      <vt:lpstr>MockUps</vt:lpstr>
      <vt:lpstr>MockUps</vt:lpstr>
      <vt:lpstr>MockUps</vt:lpstr>
      <vt:lpstr>Lessons learned</vt:lpstr>
      <vt:lpstr>Nächste Schritte</vt:lpstr>
      <vt:lpstr>Gesamtziel</vt:lpstr>
      <vt:lpstr>Gibt es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Kühlborn</dc:creator>
  <cp:lastModifiedBy>Martin Kühlborn</cp:lastModifiedBy>
  <cp:revision>9</cp:revision>
  <dcterms:created xsi:type="dcterms:W3CDTF">2021-05-29T09:34:51Z</dcterms:created>
  <dcterms:modified xsi:type="dcterms:W3CDTF">2021-05-29T11:02:22Z</dcterms:modified>
</cp:coreProperties>
</file>