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sldIdLst>
    <p:sldId id="256" r:id="rId3"/>
    <p:sldId id="268" r:id="rId4"/>
    <p:sldId id="273" r:id="rId5"/>
    <p:sldId id="257" r:id="rId6"/>
    <p:sldId id="271" r:id="rId7"/>
    <p:sldId id="270" r:id="rId8"/>
    <p:sldId id="272" r:id="rId9"/>
    <p:sldId id="274" r:id="rId10"/>
    <p:sldId id="26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6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CE2A9-1778-46BB-BF2E-2374C9F2B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1046EB-45E3-405F-846B-4E2FB4F9F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E81A11-07B3-4242-ACCB-F128DA03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44D58F-B987-413A-B3F9-88C6A03F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C79B21-56CA-49AC-AD4D-D027169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0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C1560D-A9BA-489D-A28A-96DFB6EB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6E95D3-FEB9-4CA8-B4C4-AE9D3F527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D3C101-4CAB-489E-993A-040F331F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786E1E-44C3-4F43-81B2-564F0E2C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AE7AC2-6A1F-4946-A7EE-FBEF719B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5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04265-A569-4FA8-AC03-082EF236C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95714C-58C3-4344-8844-36A712C53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6E0592-A705-457D-B67E-94AEE579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F3A22-B9F4-475A-9C1D-F61645E4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23A5F2-8F57-4489-ABF4-EBF08470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060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39A8C-2326-4FDE-B372-197E1E79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4E52B5-8CB7-41C6-9628-B7D6FC6B5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CA2C1A-4510-405E-93A1-1FC57B27A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A73544-4380-4959-B59D-144140C8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CE7B81-D725-4675-89AF-F9C91A46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2394A5-F83A-4783-A8D8-4665E68D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39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DE3DF-556B-4822-9555-47CA3E93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FF900E-0B28-4D77-A317-5214A5456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ABFBBD-DE24-4B43-BFB9-BC7CEF767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08127EA-F3B0-4416-9524-452FFA7A3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E9758E-8BD9-402F-B54F-234C32200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893781E-892C-4062-8BFB-95B07C53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C9A19B6-BDD9-4281-9CCA-B2BB721A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ED1C01-ED95-48F3-B749-D5418285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658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E8E0B-65DB-453D-8FC3-3655F014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2ABFD8-18AB-4EBC-AD57-DA3A4A71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8056E8-F5F1-405C-A1CB-7CC33090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1AA045-FB7F-494F-90AC-D854A241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297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6DBB60-8DC1-4DE7-AED5-A366A3D4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B9E1DC-819B-4B59-9FBD-282B54CF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0D7C01-91E0-4FF7-BFBE-7F507543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591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1232D-CE00-41F8-80B0-B85D0A5C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40A62B-4E98-41B4-8E37-FC7EFB9DE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26F36E-EB56-4325-9A8F-F96F05839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675B1E-222F-4603-9ED3-B2C77929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46F8FD-D955-4F5C-BDD6-DA89E867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D095D0-A926-4F7D-AC85-CA826497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08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95834-ACC0-4AA0-8A5F-F8DDB0930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B9FBF3-F0F0-4BEB-878E-D95202EFA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009296-7CB4-4C24-81C5-879B451B7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AFBF3E-7123-4312-972F-57C5AB6B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65FB9F-69FA-4BBC-9D7D-FDD95172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252BF2-A4D1-49EA-9DA4-FE1E7BFD4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955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79DD5-A8B5-456F-8F04-084594678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2E5E66-11E2-4834-985F-DFF905BC5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FD0383-2360-4B20-A665-F0A58224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DE0DC3-C581-47B2-B702-E8730FAF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96BA0A-B03A-45AA-BFE6-75CCFEE9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112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3971C8A-2D1D-4057-A6E6-F44F2D7F2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E3CB0E-B350-4F71-909F-B00FD6F05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AEDCE1-BFA9-4D08-BB58-877940C7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11582D-E64C-4E2E-8D5C-7ACACA30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310DE6-DF8C-4D40-A3EB-4C046D56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5ACDEFE-3601-40B6-932E-9A9C864EA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9AF1C9-00AD-44B4-A493-A27DC6C9F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CEC38B-91F9-4E49-94C4-86D3157F0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B526C4-9B52-4FA2-AFD4-1D6D479AE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5A7598-FB75-4598-843C-680D40A4D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9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22F75-FDD7-409E-B322-3D376775C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aiCard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B8B0AB-55A4-4C51-A947-25709BA71E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Kartenlernsystem für die Fachhochschule Erfurt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834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54A9F-B6CC-40BF-B2B1-8E133BC1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Kommende Schritte (Java 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5F65D1-CAFE-42C1-8DFD-726A852CF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929904" cy="3599316"/>
          </a:xfrm>
        </p:spPr>
        <p:txBody>
          <a:bodyPr/>
          <a:lstStyle/>
          <a:p>
            <a:r>
              <a:rPr lang="de-DE" dirty="0"/>
              <a:t>Frontend</a:t>
            </a:r>
          </a:p>
          <a:p>
            <a:r>
              <a:rPr lang="de-DE" dirty="0"/>
              <a:t>Datenbank</a:t>
            </a:r>
          </a:p>
          <a:p>
            <a:r>
              <a:rPr lang="de-DE" dirty="0"/>
              <a:t>(Groups Klasse)</a:t>
            </a:r>
          </a:p>
          <a:p>
            <a:r>
              <a:rPr lang="de-DE" dirty="0"/>
              <a:t>Retrospektive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430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14DB5-6288-49EC-85DB-36DACB1E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EB91A-C650-434F-B579-8F362D609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Was machen wir eigentlich?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Was bisher geschah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Klassendiagramme (Zeitreise durch das Projekt) 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Kommende Schritte (Java 2)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774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14DB5-6288-49EC-85DB-36DACB1E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Arbeitsaktivitätsverlauf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80DE4DA-7DAD-489F-A5D5-1C9A4BB3C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10" y="2370741"/>
            <a:ext cx="8977281" cy="333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0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14DB5-6288-49EC-85DB-36DACB1E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machen wir eigentlich?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EB91A-C650-434F-B579-8F362D609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Kartenlernsystem für Studierende und Lehrende</a:t>
            </a:r>
          </a:p>
          <a:p>
            <a:r>
              <a:rPr lang="de-DE" dirty="0"/>
              <a:t>Zum erstellen und austauschen von Karteikarten und </a:t>
            </a:r>
            <a:r>
              <a:rPr lang="de-DE" dirty="0" err="1"/>
              <a:t>LernSets</a:t>
            </a:r>
            <a:endParaRPr lang="de-DE" dirty="0"/>
          </a:p>
          <a:p>
            <a:r>
              <a:rPr lang="de-DE" dirty="0" err="1"/>
              <a:t>aiCard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11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14DB5-6288-49EC-85DB-36DACB1E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bisher geschah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EB91A-C650-434F-B579-8F362D609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Viel Programmiert</a:t>
            </a:r>
          </a:p>
          <a:p>
            <a:r>
              <a:rPr lang="de-DE" dirty="0"/>
              <a:t>Viele Tests geschrieben</a:t>
            </a:r>
          </a:p>
          <a:p>
            <a:r>
              <a:rPr lang="de-DE" dirty="0"/>
              <a:t>Klassen hinzugefügt und manche wieder entfernt</a:t>
            </a:r>
          </a:p>
          <a:p>
            <a:r>
              <a:rPr lang="de-DE" dirty="0"/>
              <a:t>Viel Diskutiert</a:t>
            </a:r>
          </a:p>
          <a:p>
            <a:r>
              <a:rPr lang="de-DE" dirty="0"/>
              <a:t>Viele Errors erzeugt und behoben</a:t>
            </a:r>
          </a:p>
          <a:p>
            <a:r>
              <a:rPr lang="de-DE" dirty="0"/>
              <a:t>1 </a:t>
            </a:r>
            <a:r>
              <a:rPr lang="de-DE" dirty="0" err="1"/>
              <a:t>ReadMe</a:t>
            </a:r>
            <a:r>
              <a:rPr lang="de-DE" dirty="0"/>
              <a:t> (Codestyle, Dokumentation)</a:t>
            </a:r>
          </a:p>
          <a:p>
            <a:r>
              <a:rPr lang="de-DE" dirty="0"/>
              <a:t>1 </a:t>
            </a:r>
            <a:r>
              <a:rPr lang="de-DE" dirty="0" err="1"/>
              <a:t>JavaDoc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2619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14DB5-6288-49EC-85DB-36DACB1E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EB91A-C650-434F-B579-8F362D609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Gruppenarbeit ist kompliziert</a:t>
            </a:r>
          </a:p>
          <a:p>
            <a:r>
              <a:rPr lang="de-DE" dirty="0"/>
              <a:t>Gruppenarbeit ist wichtig, weil wir viel voneinander gelernt haben</a:t>
            </a:r>
          </a:p>
          <a:p>
            <a:r>
              <a:rPr lang="de-DE" dirty="0"/>
              <a:t>Gegenseitig geholfen bei Herausforderungen</a:t>
            </a:r>
          </a:p>
          <a:p>
            <a:r>
              <a:rPr lang="de-DE" dirty="0"/>
              <a:t>Herausforderung durch das Online-Semester (Kommunikation und Koordination)</a:t>
            </a:r>
          </a:p>
          <a:p>
            <a:r>
              <a:rPr lang="de-DE" dirty="0"/>
              <a:t>Wir haben das Projekt ohne Sanktionen durchgestanden</a:t>
            </a:r>
          </a:p>
          <a:p>
            <a:r>
              <a:rPr lang="de-DE" dirty="0"/>
              <a:t>Gute Protokollführung ist sehr wichtig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734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14DB5-6288-49EC-85DB-36DACB1E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EB91A-C650-434F-B579-8F362D609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GitHub, Probleme am Anfang und bei Push ohne Pull</a:t>
            </a:r>
          </a:p>
          <a:p>
            <a:r>
              <a:rPr lang="de-DE" dirty="0"/>
              <a:t>JAVA </a:t>
            </a:r>
          </a:p>
          <a:p>
            <a:r>
              <a:rPr lang="de-DE" dirty="0"/>
              <a:t>Test helfen sehr bei der Programmierung (</a:t>
            </a:r>
            <a:r>
              <a:rPr lang="de-DE" dirty="0" err="1"/>
              <a:t>Testdriven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)</a:t>
            </a:r>
          </a:p>
          <a:p>
            <a:r>
              <a:rPr lang="de-DE" dirty="0"/>
              <a:t>Die größte Schwierigkeit bei diesem Projekt war das Umdenken von der Datenbankbasierten Logik</a:t>
            </a:r>
          </a:p>
          <a:p>
            <a:endParaRPr lang="de-DE" dirty="0"/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138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14DB5-6288-49EC-85DB-36DACB1E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Tests </a:t>
            </a:r>
            <a:r>
              <a:rPr lang="de-DE" b="1" i="0" dirty="0">
                <a:solidFill>
                  <a:srgbClr val="00B050"/>
                </a:solidFill>
                <a:effectLst/>
                <a:latin typeface="Abadi" panose="020B0604020202020204" pitchFamily="34" charset="0"/>
              </a:rPr>
              <a:t>√</a:t>
            </a:r>
            <a:endParaRPr lang="de-DE" b="1" dirty="0">
              <a:solidFill>
                <a:srgbClr val="00B050"/>
              </a:solidFill>
              <a:latin typeface="Abadi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EB91A-C650-434F-B579-8F362D609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GitHub, Probleme am Anfang und bei Push ohne Pull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0B3462D-BD37-4C2A-8E6A-2E3F5B6AD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4" y="2370070"/>
            <a:ext cx="7115175" cy="43529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91CEC6A-B5DC-49F6-92DA-B1ADAFE6E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645" y="2377799"/>
            <a:ext cx="7653721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4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171C9-50D4-451B-B332-295B1A89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08134">
            <a:off x="26929" y="-104590"/>
            <a:ext cx="4136123" cy="1080938"/>
          </a:xfrm>
        </p:spPr>
        <p:txBody>
          <a:bodyPr>
            <a:normAutofit/>
          </a:bodyPr>
          <a:lstStyle/>
          <a:p>
            <a:r>
              <a:rPr lang="de-DE" sz="2400" dirty="0"/>
              <a:t>Unser schönes(neues) Klassendiagramm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561AAC4-EA47-4FAC-92DD-44BFED7C2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" y="834682"/>
            <a:ext cx="5530418" cy="362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9492289-4C1E-4A6C-B5EF-DECCBCABD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733" y="2245901"/>
            <a:ext cx="6917267" cy="483210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B06B9870-A88E-4111-8EA0-2A62F1A1895A}"/>
              </a:ext>
            </a:extLst>
          </p:cNvPr>
          <p:cNvSpPr txBox="1">
            <a:spLocks/>
          </p:cNvSpPr>
          <p:nvPr/>
        </p:nvSpPr>
        <p:spPr>
          <a:xfrm>
            <a:off x="6669028" y="1436343"/>
            <a:ext cx="4136123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/>
              <a:t>Unser altes Klassendiagramm</a:t>
            </a:r>
          </a:p>
        </p:txBody>
      </p:sp>
    </p:spTree>
    <p:extLst>
      <p:ext uri="{BB962C8B-B14F-4D97-AF65-F5344CB8AC3E}">
        <p14:creationId xmlns:p14="http://schemas.microsoft.com/office/powerpoint/2010/main" val="2628471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190</Words>
  <Application>Microsoft Office PowerPoint</Application>
  <PresentationFormat>Breitbild</PresentationFormat>
  <Paragraphs>46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Abadi</vt:lpstr>
      <vt:lpstr>Arial</vt:lpstr>
      <vt:lpstr>Calibri</vt:lpstr>
      <vt:lpstr>Calibri Light</vt:lpstr>
      <vt:lpstr>Trebuchet MS</vt:lpstr>
      <vt:lpstr>Berlin</vt:lpstr>
      <vt:lpstr>Office</vt:lpstr>
      <vt:lpstr>aiCard</vt:lpstr>
      <vt:lpstr>Gliederung</vt:lpstr>
      <vt:lpstr>Arbeitsaktivitätsverlauf</vt:lpstr>
      <vt:lpstr>Was machen wir eigentlich?</vt:lpstr>
      <vt:lpstr>Was bisher geschah</vt:lpstr>
      <vt:lpstr>Lessons Learned</vt:lpstr>
      <vt:lpstr>Lessons Learned</vt:lpstr>
      <vt:lpstr>Tests √</vt:lpstr>
      <vt:lpstr>Unser schönes(neues) Klassendiagramm</vt:lpstr>
      <vt:lpstr>Kommende Schritte (Java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aiCard</dc:title>
  <dc:creator>Martin Kühlborn</dc:creator>
  <cp:lastModifiedBy>Martin</cp:lastModifiedBy>
  <cp:revision>18</cp:revision>
  <dcterms:created xsi:type="dcterms:W3CDTF">2020-12-12T18:31:01Z</dcterms:created>
  <dcterms:modified xsi:type="dcterms:W3CDTF">2021-01-29T18:51:37Z</dcterms:modified>
</cp:coreProperties>
</file>