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57" r:id="rId5"/>
    <p:sldId id="273" r:id="rId6"/>
    <p:sldId id="271" r:id="rId7"/>
    <p:sldId id="269" r:id="rId8"/>
    <p:sldId id="274" r:id="rId9"/>
    <p:sldId id="272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E2A9-1778-46BB-BF2E-2374C9F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046EB-45E3-405F-846B-4E2FB4F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1A11-07B3-4242-ACCB-F128DA0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4D58F-B987-413A-B3F9-88C6A03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79B21-56CA-49AC-AD4D-D02716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560D-A9BA-489D-A28A-96DFB6E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95D3-FEB9-4CA8-B4C4-AE9D3F5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3C101-4CAB-489E-993A-040F331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6E1E-44C3-4F43-81B2-564F0E2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E7AC2-6A1F-4946-A7EE-FBEF719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04265-A569-4FA8-AC03-082EF236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5714C-58C3-4344-8844-36A712C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E0592-A705-457D-B67E-94AEE5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F3A22-B9F4-475A-9C1D-F61645E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3A5F2-8F57-4489-ABF4-EBF0847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9A8C-2326-4FDE-B372-197E1E7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52B5-8CB7-41C6-9628-B7D6FC6B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A2C1A-4510-405E-93A1-1FC57B27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73544-4380-4959-B59D-144140C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7B81-D725-4675-89AF-F9C91A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394A5-F83A-4783-A8D8-4665E68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E3DF-556B-4822-9555-47CA3E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F900E-0B28-4D77-A317-5214A54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BFBBD-DE24-4B43-BFB9-BC7CEF76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8127EA-F3B0-4416-9524-452FFA7A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9758E-8BD9-402F-B54F-234C3220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93781E-892C-4062-8BFB-95B07C5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A19B6-BDD9-4281-9CCA-B2BB721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D1C01-ED95-48F3-B749-D541828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E8E0B-65DB-453D-8FC3-3655F0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2ABFD8-18AB-4EBC-AD57-DA3A4A7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056E8-F5F1-405C-A1CB-7CC3309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AA045-FB7F-494F-90AC-D854A24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DBB60-8DC1-4DE7-AED5-A366A3D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9E1DC-819B-4B59-9FBD-282B54C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D7C01-91E0-4FF7-BFBE-7F50754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232D-CE00-41F8-80B0-B85D0A5C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0A62B-4E98-41B4-8E37-FC7EFB9D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6F36E-EB56-4325-9A8F-F96F0583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75B1E-222F-4603-9ED3-B2C7792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46F8FD-D955-4F5C-BDD6-DA89E8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095D0-A926-4F7D-AC85-CA82649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34-ACC0-4AA0-8A5F-F8DDB09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9FBF3-F0F0-4BEB-878E-D95202EF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009296-7CB4-4C24-81C5-879B451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FBF3E-7123-4312-972F-57C5AB6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5FB9F-69FA-4BBC-9D7D-FDD951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52BF2-A4D1-49EA-9DA4-FE1E7BF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9DD5-A8B5-456F-8F04-08459467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E5E66-11E2-4834-985F-DFF905B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D0383-2360-4B20-A665-F0A58224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E0DC3-C581-47B2-B702-E8730FA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BA0A-B03A-45AA-BFE6-75CCFEE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1C8A-2D1D-4057-A6E6-F44F2D7F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B0E-B350-4F71-909F-B00FD6F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EDCE1-BFA9-4D08-BB58-877940C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1582D-E64C-4E2E-8D5C-7ACACA30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0DE6-DF8C-4D40-A3EB-4C046D56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CDEFE-3601-40B6-932E-9A9C864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AF1C9-00AD-44B4-A493-A27DC6C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38B-91F9-4E49-94C4-86D3157F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526C4-9B52-4FA2-AFD4-1D6D479A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7598-FB75-4598-843C-680D40A4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2F75-FDD7-409E-B322-3D376775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8B0AB-55A4-4C51-A947-25709BA7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4A9F-B6CC-40BF-B2B1-8E133BC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 (Java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F65D1-CAFE-42C1-8DFD-726A852C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29904" cy="3599316"/>
          </a:xfrm>
        </p:spPr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(Groups Klasse)</a:t>
            </a:r>
          </a:p>
          <a:p>
            <a:r>
              <a:rPr lang="de-DE" dirty="0"/>
              <a:t>Retrospektive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3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machen wir eigentlich?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Was bisher geschah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Kommende Schritte (Java 2)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7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wir eigentlich?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Kartenlernsystem für Studierende und Lehrende</a:t>
            </a:r>
          </a:p>
          <a:p>
            <a:r>
              <a:rPr lang="de-DE" dirty="0"/>
              <a:t>Zum erstellen und austauschen von Karteikarten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aiCard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1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Arbeitsaktivitätsverlauf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A57EF6-AA46-424B-982D-5EF1C805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6" y="2271092"/>
            <a:ext cx="10894948" cy="41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 Programmiert</a:t>
            </a:r>
          </a:p>
          <a:p>
            <a:r>
              <a:rPr lang="de-DE" dirty="0"/>
              <a:t>Viele Tests geschrieben</a:t>
            </a:r>
          </a:p>
          <a:p>
            <a:r>
              <a:rPr lang="de-DE" dirty="0"/>
              <a:t>Klassen hinzugefügt und manche wieder entfernt</a:t>
            </a:r>
          </a:p>
          <a:p>
            <a:r>
              <a:rPr lang="de-DE" dirty="0"/>
              <a:t>Viel Diskutiert</a:t>
            </a:r>
          </a:p>
          <a:p>
            <a:r>
              <a:rPr lang="de-DE" dirty="0"/>
              <a:t>Viele Errors erzeugt und behoben</a:t>
            </a:r>
          </a:p>
          <a:p>
            <a:r>
              <a:rPr lang="de-DE" dirty="0"/>
              <a:t>1 </a:t>
            </a:r>
            <a:r>
              <a:rPr lang="de-DE" dirty="0" err="1"/>
              <a:t>ReadMe</a:t>
            </a:r>
            <a:r>
              <a:rPr lang="de-DE" dirty="0"/>
              <a:t> (Codestyle, Dokumentation)</a:t>
            </a:r>
          </a:p>
          <a:p>
            <a:r>
              <a:rPr lang="de-DE" dirty="0"/>
              <a:t>1 </a:t>
            </a:r>
            <a:r>
              <a:rPr lang="de-DE" dirty="0" err="1"/>
              <a:t>JavaDoc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61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171C9-50D4-451B-B332-295B1A8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8134">
            <a:off x="26929" y="-104590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Unser schönes(neues) Klassendiagramm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61AAC4-EA47-4FAC-92DD-44BFED7C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" y="834682"/>
            <a:ext cx="5530418" cy="3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9492289-4C1E-4A6C-B5EF-DECCBCAB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33" y="2245901"/>
            <a:ext cx="6917267" cy="48321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06B9870-A88E-4111-8EA0-2A62F1A1895A}"/>
              </a:ext>
            </a:extLst>
          </p:cNvPr>
          <p:cNvSpPr txBox="1">
            <a:spLocks/>
          </p:cNvSpPr>
          <p:nvPr/>
        </p:nvSpPr>
        <p:spPr>
          <a:xfrm>
            <a:off x="6669028" y="1436343"/>
            <a:ext cx="413612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Unser altes 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62847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</a:t>
            </a:r>
            <a:r>
              <a:rPr lang="de-DE" b="1" i="0" dirty="0">
                <a:solidFill>
                  <a:srgbClr val="00B050"/>
                </a:solidFill>
                <a:effectLst/>
                <a:latin typeface="Abadi" panose="020B0604020202020204" pitchFamily="34" charset="0"/>
              </a:rPr>
              <a:t>√</a:t>
            </a:r>
            <a:endParaRPr lang="de-DE" b="1" dirty="0">
              <a:solidFill>
                <a:srgbClr val="00B050"/>
              </a:solidFill>
              <a:latin typeface="Abadi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3462D-BD37-4C2A-8E6A-2E3F5B6A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4" y="2370070"/>
            <a:ext cx="7115175" cy="43529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91CEC6A-B5DC-49F6-92DA-B1ADAFE6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45" y="2377799"/>
            <a:ext cx="765372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Test helfen sehr bei der Programmierung</a:t>
            </a:r>
          </a:p>
          <a:p>
            <a:r>
              <a:rPr lang="de-DE" dirty="0"/>
              <a:t>Die größte Schwierigkeit bei diesem Projekt war das Umdenken von der Datenbankbasierten Logik</a:t>
            </a:r>
          </a:p>
          <a:p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3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Gruppenarbeit ist kompliziert</a:t>
            </a:r>
          </a:p>
          <a:p>
            <a:r>
              <a:rPr lang="de-DE" dirty="0"/>
              <a:t>Gruppenarbeit ist wichtig, weil wir viel voneinander gelernt haben</a:t>
            </a:r>
          </a:p>
          <a:p>
            <a:r>
              <a:rPr lang="de-DE" dirty="0"/>
              <a:t>Gegenseitig geholfen bei Herausforderungen</a:t>
            </a:r>
          </a:p>
          <a:p>
            <a:r>
              <a:rPr lang="de-DE" dirty="0"/>
              <a:t>Herausforderung durch das Online-Semester (Kommunikation und Koordination)</a:t>
            </a:r>
          </a:p>
          <a:p>
            <a:r>
              <a:rPr lang="de-DE" dirty="0"/>
              <a:t>Wir haben das Projekt ohne Sanktionen durchgestanden</a:t>
            </a:r>
          </a:p>
          <a:p>
            <a:r>
              <a:rPr lang="de-DE" dirty="0"/>
              <a:t>Gute Protokollführung ist sehr wichtig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494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Trebuchet MS</vt:lpstr>
      <vt:lpstr>Berlin</vt:lpstr>
      <vt:lpstr>Office</vt:lpstr>
      <vt:lpstr>aiCard</vt:lpstr>
      <vt:lpstr>Gliederung</vt:lpstr>
      <vt:lpstr>Was machen wir eigentlich?</vt:lpstr>
      <vt:lpstr>Arbeitsaktivitätsverlauf</vt:lpstr>
      <vt:lpstr>Was bisher geschah</vt:lpstr>
      <vt:lpstr>Unser schönes(neues) Klassendiagramm</vt:lpstr>
      <vt:lpstr>Tests √</vt:lpstr>
      <vt:lpstr>Lessons Learned</vt:lpstr>
      <vt:lpstr>Lessons Learned</vt:lpstr>
      <vt:lpstr>Kommende Schritte (Java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</cp:lastModifiedBy>
  <cp:revision>22</cp:revision>
  <dcterms:created xsi:type="dcterms:W3CDTF">2020-12-12T18:31:01Z</dcterms:created>
  <dcterms:modified xsi:type="dcterms:W3CDTF">2021-01-31T20:37:06Z</dcterms:modified>
</cp:coreProperties>
</file>