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7D9ED-2C39-446A-BCA8-D41B581CC960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B7514-A0A4-4724-B177-7A93B8B2BF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1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BA26-5350-4BDA-9221-97A16FD91FE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AE3-5B9A-4D65-885B-6A90E95DE0F7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37CD-9AEB-42B1-972A-14D6BC8939C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63FB-9C4F-4DDE-B833-FD39B1A4988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A50E-C664-4DD7-AD84-C5DA70E450F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274-7CC0-43E6-B754-A73D5AF0CA5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30E2-34BA-4E53-909A-45B6BC0A9312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81D4-37FC-4B7E-9AF5-8D8D40975AFF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AA207B-5DDA-4563-86D6-DC008A31B92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0184-538E-4275-A3E2-1C4895BD122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E6E9-A7FF-41BD-9EF2-25BD5621CC0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8F8-27FF-4259-9FC1-0FD23CD5FB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147F-695B-405B-A699-508D1B20A1D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E698-B374-4951-8AA6-5FFC63A61827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9875-239E-4521-A389-24274C021DA9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88E9-E9FB-483E-A117-6DC2EA4831E3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88DB-05A6-4F61-9383-130F7BD18641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E118-BE57-4014-B99F-28AD345A024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440F1-C700-4ED2-932B-DD90E8F6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73" y="2742465"/>
            <a:ext cx="8335992" cy="1373070"/>
          </a:xfrm>
        </p:spPr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51C035-6A5A-472B-AE46-05CB42D50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BAB53A-CAF1-4EC1-9A4E-5615D13B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723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60708-717F-4913-963C-631B1C8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Teamvorstellung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15398-BCF1-471B-8DDE-C510D189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Antonio Blechschmidt</a:t>
            </a: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Clemens Berger</a:t>
            </a:r>
            <a:endParaRPr lang="de-DE" dirty="0">
              <a:solidFill>
                <a:srgbClr val="DCDDDE"/>
              </a:solidFill>
              <a:latin typeface="Whitney"/>
            </a:endParaRPr>
          </a:p>
          <a:p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Daniel Michel</a:t>
            </a:r>
          </a:p>
          <a:p>
            <a:r>
              <a:rPr lang="de-DE" dirty="0">
                <a:solidFill>
                  <a:srgbClr val="DCDDDE"/>
                </a:solidFill>
                <a:latin typeface="Whitney"/>
              </a:rPr>
              <a:t>Martin Kühlborn</a:t>
            </a:r>
          </a:p>
          <a:p>
            <a:r>
              <a:rPr lang="de-DE" b="0" i="0" dirty="0" err="1">
                <a:solidFill>
                  <a:srgbClr val="DCDDDE"/>
                </a:solidFill>
                <a:effectLst/>
                <a:latin typeface="Whitney"/>
              </a:rPr>
              <a:t>Semlali</a:t>
            </a:r>
            <a:r>
              <a:rPr lang="de-DE" b="0" i="0" dirty="0">
                <a:solidFill>
                  <a:srgbClr val="DCDDDE"/>
                </a:solidFill>
                <a:effectLst/>
                <a:latin typeface="Whitney"/>
              </a:rPr>
              <a:t> Amine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>
              <a:solidFill>
                <a:srgbClr val="DCDDDE"/>
              </a:solidFill>
              <a:latin typeface="Whitney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8C507-C881-4EE3-95C2-3B1A8587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0EAF-07F9-4BF5-BDC9-0C004952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EBF6A-B2A2-4247-80C2-28C806F8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Wöchentliche Treffen</a:t>
            </a:r>
          </a:p>
          <a:p>
            <a:r>
              <a:rPr lang="de-DE" dirty="0"/>
              <a:t>Kommunikation über </a:t>
            </a:r>
            <a:r>
              <a:rPr lang="de-DE" dirty="0" err="1"/>
              <a:t>Disord</a:t>
            </a:r>
            <a:endParaRPr lang="de-DE" dirty="0"/>
          </a:p>
          <a:p>
            <a:r>
              <a:rPr lang="de-DE" dirty="0"/>
              <a:t>Keine Sanktionen</a:t>
            </a:r>
          </a:p>
          <a:p>
            <a:r>
              <a:rPr lang="de-DE" dirty="0"/>
              <a:t>Rotierendes Protokollieren</a:t>
            </a:r>
          </a:p>
          <a:p>
            <a:r>
              <a:rPr lang="de-DE" dirty="0"/>
              <a:t>Einheitliche Nutzung von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mit GitHub Einbindung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4CDD9B-A547-4155-9784-AB2DAD54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A036-13EA-4FBD-9538-8CA84186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06BEB-EF5A-4509-9C16-A8A870A4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Kartenlernsystem für Mitglieder der Fachhochschule Erfurt</a:t>
            </a:r>
          </a:p>
          <a:p>
            <a:r>
              <a:rPr lang="de-DE" dirty="0"/>
              <a:t>Erstellen von Karten zum lernen von Inhalten</a:t>
            </a:r>
          </a:p>
          <a:p>
            <a:r>
              <a:rPr lang="de-DE" dirty="0"/>
              <a:t>Karten können in </a:t>
            </a:r>
            <a:r>
              <a:rPr lang="de-DE" dirty="0" err="1"/>
              <a:t>Lernsets</a:t>
            </a:r>
            <a:r>
              <a:rPr lang="de-DE" dirty="0"/>
              <a:t> gegliedert werden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E91188-1BD6-49DD-844D-6DC24208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D1409-6F62-4574-8CDA-87B69302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E655B1-ABFC-40CF-8782-51A6FE7D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 Integration in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811E34-9B68-4D6D-AA81-029D8DCE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18DBF-60B7-4753-AB3F-F780EB13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Kommende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05BAE-354E-4B9D-A1BF-3BC6E17A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64" y="2336873"/>
            <a:ext cx="9613861" cy="3599316"/>
          </a:xfrm>
        </p:spPr>
        <p:txBody>
          <a:bodyPr/>
          <a:lstStyle/>
          <a:p>
            <a:r>
              <a:rPr lang="de-DE" dirty="0"/>
              <a:t>Identifikation von Klassen und Methoden</a:t>
            </a:r>
          </a:p>
          <a:p>
            <a:r>
              <a:rPr lang="de-DE" dirty="0"/>
              <a:t>UML – Modellierung</a:t>
            </a:r>
          </a:p>
          <a:p>
            <a:r>
              <a:rPr lang="de-DE" dirty="0"/>
              <a:t>Ablaufdiagramme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960B44-BA4B-43ED-AC2A-6C4A17CD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0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{D307B960-1E01-4F0C-95A5-A89C335FE67E}tf04033917</Template>
  <TotalTime>0</TotalTime>
  <Words>79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Whitney</vt:lpstr>
      <vt:lpstr>Berlin</vt:lpstr>
      <vt:lpstr>aiCard</vt:lpstr>
      <vt:lpstr>Teamvorstellung </vt:lpstr>
      <vt:lpstr>Teamarbeit</vt:lpstr>
      <vt:lpstr>Idee</vt:lpstr>
      <vt:lpstr>Probleme</vt:lpstr>
      <vt:lpstr>Kommende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aiCard</dc:title>
  <dc:creator>Martin Kühlborn</dc:creator>
  <cp:lastModifiedBy>Martin Kühlborn</cp:lastModifiedBy>
  <cp:revision>6</cp:revision>
  <dcterms:created xsi:type="dcterms:W3CDTF">2020-11-12T18:13:12Z</dcterms:created>
  <dcterms:modified xsi:type="dcterms:W3CDTF">2020-11-12T20:46:53Z</dcterms:modified>
</cp:coreProperties>
</file>