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9" r:id="rId3"/>
    <p:sldId id="258" r:id="rId4"/>
    <p:sldId id="271" r:id="rId5"/>
    <p:sldId id="270" r:id="rId6"/>
    <p:sldId id="273" r:id="rId7"/>
    <p:sldId id="274" r:id="rId8"/>
    <p:sldId id="272" r:id="rId9"/>
    <p:sldId id="275" r:id="rId10"/>
    <p:sldId id="265" r:id="rId11"/>
    <p:sldId id="276" r:id="rId12"/>
    <p:sldId id="278" r:id="rId13"/>
    <p:sldId id="27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rgs/fh-erfurt/teams/team-car-sharing" TargetMode="External"/><Relationship Id="rId1" Type="http://schemas.openxmlformats.org/officeDocument/2006/relationships/hyperlink" Target="https://github.com/fh-erfurt/One-Night-Car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rgs/fh-erfurt/teams/team-car-sharing" TargetMode="External"/><Relationship Id="rId1" Type="http://schemas.openxmlformats.org/officeDocument/2006/relationships/hyperlink" Target="https://github.com/fh-erfurt/One-Night-Car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1257C2-F81A-40D7-BC1A-A01FC27280F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26A44B-538E-4D91-96A1-4E8042752C9D}">
      <dgm:prSet/>
      <dgm:spPr/>
      <dgm:t>
        <a:bodyPr/>
        <a:lstStyle/>
        <a:p>
          <a:r>
            <a:rPr lang="de-DE"/>
            <a:t>Benito Grauel </a:t>
          </a:r>
          <a:endParaRPr lang="en-US"/>
        </a:p>
      </dgm:t>
    </dgm:pt>
    <dgm:pt modelId="{23B70CC5-F501-47A7-9576-1E261D923B2C}" type="parTrans" cxnId="{CE5AD417-A24F-4FAC-BED5-448B737BCCE4}">
      <dgm:prSet/>
      <dgm:spPr/>
      <dgm:t>
        <a:bodyPr/>
        <a:lstStyle/>
        <a:p>
          <a:endParaRPr lang="en-US"/>
        </a:p>
      </dgm:t>
    </dgm:pt>
    <dgm:pt modelId="{64AF7670-789D-4A82-ADD9-6C8598FE9832}" type="sibTrans" cxnId="{CE5AD417-A24F-4FAC-BED5-448B737BCCE4}">
      <dgm:prSet/>
      <dgm:spPr/>
      <dgm:t>
        <a:bodyPr/>
        <a:lstStyle/>
        <a:p>
          <a:endParaRPr lang="en-US"/>
        </a:p>
      </dgm:t>
    </dgm:pt>
    <dgm:pt modelId="{940C8E92-2B03-4C87-8C91-A701F6468EA3}">
      <dgm:prSet/>
      <dgm:spPr/>
      <dgm:t>
        <a:bodyPr/>
        <a:lstStyle/>
        <a:p>
          <a:r>
            <a:rPr lang="de-DE"/>
            <a:t>Pascal Giese</a:t>
          </a:r>
          <a:endParaRPr lang="en-US"/>
        </a:p>
      </dgm:t>
    </dgm:pt>
    <dgm:pt modelId="{FF5C60B7-4454-4330-936D-AB8B50423EEC}" type="parTrans" cxnId="{41315ED1-C8D6-480F-BB9C-65CF5356E12D}">
      <dgm:prSet/>
      <dgm:spPr/>
      <dgm:t>
        <a:bodyPr/>
        <a:lstStyle/>
        <a:p>
          <a:endParaRPr lang="en-US"/>
        </a:p>
      </dgm:t>
    </dgm:pt>
    <dgm:pt modelId="{5DE405FE-7CAB-427C-B024-3443D0F1039D}" type="sibTrans" cxnId="{41315ED1-C8D6-480F-BB9C-65CF5356E12D}">
      <dgm:prSet/>
      <dgm:spPr/>
      <dgm:t>
        <a:bodyPr/>
        <a:lstStyle/>
        <a:p>
          <a:endParaRPr lang="en-US"/>
        </a:p>
      </dgm:t>
    </dgm:pt>
    <dgm:pt modelId="{826260BA-636F-4882-8B42-608DEA13AC0E}">
      <dgm:prSet/>
      <dgm:spPr/>
      <dgm:t>
        <a:bodyPr/>
        <a:lstStyle/>
        <a:p>
          <a:r>
            <a:rPr lang="de-DE" dirty="0"/>
            <a:t>Ahmad Abo Louha</a:t>
          </a:r>
          <a:endParaRPr lang="en-US" dirty="0"/>
        </a:p>
      </dgm:t>
    </dgm:pt>
    <dgm:pt modelId="{A3D6BF27-136F-4E86-A1FE-EA5DC50AF2F4}" type="parTrans" cxnId="{C15C91F9-C4F7-4931-B978-C7FE781ED685}">
      <dgm:prSet/>
      <dgm:spPr/>
      <dgm:t>
        <a:bodyPr/>
        <a:lstStyle/>
        <a:p>
          <a:endParaRPr lang="en-US"/>
        </a:p>
      </dgm:t>
    </dgm:pt>
    <dgm:pt modelId="{F117FD9D-0546-4241-AC44-F09F7104324C}" type="sibTrans" cxnId="{C15C91F9-C4F7-4931-B978-C7FE781ED685}">
      <dgm:prSet/>
      <dgm:spPr/>
      <dgm:t>
        <a:bodyPr/>
        <a:lstStyle/>
        <a:p>
          <a:endParaRPr lang="en-US"/>
        </a:p>
      </dgm:t>
    </dgm:pt>
    <dgm:pt modelId="{4975D1DE-C547-4BCE-B0E1-B65F197FBE20}">
      <dgm:prSet/>
      <dgm:spPr/>
      <dgm:t>
        <a:bodyPr/>
        <a:lstStyle/>
        <a:p>
          <a:r>
            <a:rPr lang="de-DE"/>
            <a:t>Alejandro Restrepo Klinge</a:t>
          </a:r>
          <a:endParaRPr lang="en-US"/>
        </a:p>
      </dgm:t>
    </dgm:pt>
    <dgm:pt modelId="{2402F2B8-F0AB-4A09-82B3-7489DE084A02}" type="parTrans" cxnId="{BEF23BCB-EDBD-4A85-A1FB-C573985C9101}">
      <dgm:prSet/>
      <dgm:spPr/>
      <dgm:t>
        <a:bodyPr/>
        <a:lstStyle/>
        <a:p>
          <a:endParaRPr lang="en-US"/>
        </a:p>
      </dgm:t>
    </dgm:pt>
    <dgm:pt modelId="{A7599E25-2235-4BC1-8409-0BA3AFE83330}" type="sibTrans" cxnId="{BEF23BCB-EDBD-4A85-A1FB-C573985C9101}">
      <dgm:prSet/>
      <dgm:spPr/>
      <dgm:t>
        <a:bodyPr/>
        <a:lstStyle/>
        <a:p>
          <a:endParaRPr lang="en-US"/>
        </a:p>
      </dgm:t>
    </dgm:pt>
    <dgm:pt modelId="{DD5B6BD9-FFA7-42AA-B4D9-5DB29BB33923}">
      <dgm:prSet/>
      <dgm:spPr/>
      <dgm:t>
        <a:bodyPr/>
        <a:lstStyle/>
        <a:p>
          <a:r>
            <a:rPr lang="de-DE" dirty="0"/>
            <a:t>GitHub Repository: </a:t>
          </a:r>
          <a:r>
            <a:rPr lang="de-DE" dirty="0">
              <a:hlinkClick xmlns:r="http://schemas.openxmlformats.org/officeDocument/2006/relationships" r:id="rId1"/>
            </a:rPr>
            <a:t>https://github.com/fh-erfurt/One-Night-Car</a:t>
          </a:r>
          <a:endParaRPr lang="en-US" dirty="0"/>
        </a:p>
      </dgm:t>
    </dgm:pt>
    <dgm:pt modelId="{73084970-16E9-45AC-9FA9-3DB8998AD65F}" type="parTrans" cxnId="{11E5CAA3-7AF7-4AFB-A097-0B247FF5A236}">
      <dgm:prSet/>
      <dgm:spPr/>
      <dgm:t>
        <a:bodyPr/>
        <a:lstStyle/>
        <a:p>
          <a:endParaRPr lang="en-US"/>
        </a:p>
      </dgm:t>
    </dgm:pt>
    <dgm:pt modelId="{0E5D268C-41AE-41E7-BD17-31E27371CC38}" type="sibTrans" cxnId="{11E5CAA3-7AF7-4AFB-A097-0B247FF5A236}">
      <dgm:prSet/>
      <dgm:spPr/>
      <dgm:t>
        <a:bodyPr/>
        <a:lstStyle/>
        <a:p>
          <a:endParaRPr lang="en-US"/>
        </a:p>
      </dgm:t>
    </dgm:pt>
    <dgm:pt modelId="{F83F8296-482D-449E-9703-2C8F09121316}">
      <dgm:prSet/>
      <dgm:spPr/>
      <dgm:t>
        <a:bodyPr/>
        <a:lstStyle/>
        <a:p>
          <a:r>
            <a:rPr lang="de-DE" dirty="0"/>
            <a:t>GitHub Team:  </a:t>
          </a:r>
          <a:r>
            <a:rPr lang="de-DE" dirty="0">
              <a:hlinkClick xmlns:r="http://schemas.openxmlformats.org/officeDocument/2006/relationships" r:id="rId2"/>
            </a:rPr>
            <a:t>https://github.com/orgs/fh-erfurt/teams/team-car-sharing</a:t>
          </a:r>
          <a:endParaRPr lang="en-US" dirty="0"/>
        </a:p>
      </dgm:t>
    </dgm:pt>
    <dgm:pt modelId="{74322E20-FFCD-41FF-8AB7-57EEE138A2F9}" type="parTrans" cxnId="{6F3A44CD-B8D0-4CB8-A661-F59F89B79A26}">
      <dgm:prSet/>
      <dgm:spPr/>
      <dgm:t>
        <a:bodyPr/>
        <a:lstStyle/>
        <a:p>
          <a:endParaRPr lang="en-US"/>
        </a:p>
      </dgm:t>
    </dgm:pt>
    <dgm:pt modelId="{B8C8B093-5129-4857-A6CD-06D885F81DF5}" type="sibTrans" cxnId="{6F3A44CD-B8D0-4CB8-A661-F59F89B79A26}">
      <dgm:prSet/>
      <dgm:spPr/>
      <dgm:t>
        <a:bodyPr/>
        <a:lstStyle/>
        <a:p>
          <a:endParaRPr lang="en-US"/>
        </a:p>
      </dgm:t>
    </dgm:pt>
    <dgm:pt modelId="{64AB58CE-9F91-454C-BB20-DC1210EA3897}" type="pres">
      <dgm:prSet presAssocID="{101257C2-F81A-40D7-BC1A-A01FC27280F1}" presName="vert0" presStyleCnt="0">
        <dgm:presLayoutVars>
          <dgm:dir/>
          <dgm:animOne val="branch"/>
          <dgm:animLvl val="lvl"/>
        </dgm:presLayoutVars>
      </dgm:prSet>
      <dgm:spPr/>
    </dgm:pt>
    <dgm:pt modelId="{516346C8-059B-441D-833B-E783CA13BD64}" type="pres">
      <dgm:prSet presAssocID="{B026A44B-538E-4D91-96A1-4E8042752C9D}" presName="thickLine" presStyleLbl="alignNode1" presStyleIdx="0" presStyleCnt="6"/>
      <dgm:spPr/>
    </dgm:pt>
    <dgm:pt modelId="{AA1FE0C4-F623-4E1D-A083-D408B5F2BCEB}" type="pres">
      <dgm:prSet presAssocID="{B026A44B-538E-4D91-96A1-4E8042752C9D}" presName="horz1" presStyleCnt="0"/>
      <dgm:spPr/>
    </dgm:pt>
    <dgm:pt modelId="{1D079812-DCB8-411D-B55B-8AD782F00E1E}" type="pres">
      <dgm:prSet presAssocID="{B026A44B-538E-4D91-96A1-4E8042752C9D}" presName="tx1" presStyleLbl="revTx" presStyleIdx="0" presStyleCnt="6"/>
      <dgm:spPr/>
    </dgm:pt>
    <dgm:pt modelId="{D0E5BF6C-E872-4815-879A-EADA66783C5F}" type="pres">
      <dgm:prSet presAssocID="{B026A44B-538E-4D91-96A1-4E8042752C9D}" presName="vert1" presStyleCnt="0"/>
      <dgm:spPr/>
    </dgm:pt>
    <dgm:pt modelId="{E72202DA-24AF-42B1-852C-55022B40BD69}" type="pres">
      <dgm:prSet presAssocID="{940C8E92-2B03-4C87-8C91-A701F6468EA3}" presName="thickLine" presStyleLbl="alignNode1" presStyleIdx="1" presStyleCnt="6"/>
      <dgm:spPr/>
    </dgm:pt>
    <dgm:pt modelId="{29ECEC40-2F94-47F7-AEF6-BBA07174D78F}" type="pres">
      <dgm:prSet presAssocID="{940C8E92-2B03-4C87-8C91-A701F6468EA3}" presName="horz1" presStyleCnt="0"/>
      <dgm:spPr/>
    </dgm:pt>
    <dgm:pt modelId="{5F4B9211-3747-4EFD-B2BB-A1A266CEBF7C}" type="pres">
      <dgm:prSet presAssocID="{940C8E92-2B03-4C87-8C91-A701F6468EA3}" presName="tx1" presStyleLbl="revTx" presStyleIdx="1" presStyleCnt="6"/>
      <dgm:spPr/>
    </dgm:pt>
    <dgm:pt modelId="{AB222212-8FFB-4142-9A19-31C32B9F3503}" type="pres">
      <dgm:prSet presAssocID="{940C8E92-2B03-4C87-8C91-A701F6468EA3}" presName="vert1" presStyleCnt="0"/>
      <dgm:spPr/>
    </dgm:pt>
    <dgm:pt modelId="{9475A0CC-165D-4461-9BD8-FCF525B2D591}" type="pres">
      <dgm:prSet presAssocID="{826260BA-636F-4882-8B42-608DEA13AC0E}" presName="thickLine" presStyleLbl="alignNode1" presStyleIdx="2" presStyleCnt="6"/>
      <dgm:spPr/>
    </dgm:pt>
    <dgm:pt modelId="{F06CC693-75DB-4BE5-8E8B-1573527354F9}" type="pres">
      <dgm:prSet presAssocID="{826260BA-636F-4882-8B42-608DEA13AC0E}" presName="horz1" presStyleCnt="0"/>
      <dgm:spPr/>
    </dgm:pt>
    <dgm:pt modelId="{3245E924-0158-42E3-B0D7-8D7388AB7272}" type="pres">
      <dgm:prSet presAssocID="{826260BA-636F-4882-8B42-608DEA13AC0E}" presName="tx1" presStyleLbl="revTx" presStyleIdx="2" presStyleCnt="6"/>
      <dgm:spPr/>
    </dgm:pt>
    <dgm:pt modelId="{C8790308-4966-42AE-8356-7121696CE2A7}" type="pres">
      <dgm:prSet presAssocID="{826260BA-636F-4882-8B42-608DEA13AC0E}" presName="vert1" presStyleCnt="0"/>
      <dgm:spPr/>
    </dgm:pt>
    <dgm:pt modelId="{C77581DD-39DC-4B66-AEB4-D2440D7EB642}" type="pres">
      <dgm:prSet presAssocID="{4975D1DE-C547-4BCE-B0E1-B65F197FBE20}" presName="thickLine" presStyleLbl="alignNode1" presStyleIdx="3" presStyleCnt="6"/>
      <dgm:spPr/>
    </dgm:pt>
    <dgm:pt modelId="{66B6E8ED-BF41-4B2F-ADA4-D6394EB4557F}" type="pres">
      <dgm:prSet presAssocID="{4975D1DE-C547-4BCE-B0E1-B65F197FBE20}" presName="horz1" presStyleCnt="0"/>
      <dgm:spPr/>
    </dgm:pt>
    <dgm:pt modelId="{D3F563C5-F137-4E6E-92EC-9D61E01188C9}" type="pres">
      <dgm:prSet presAssocID="{4975D1DE-C547-4BCE-B0E1-B65F197FBE20}" presName="tx1" presStyleLbl="revTx" presStyleIdx="3" presStyleCnt="6"/>
      <dgm:spPr/>
    </dgm:pt>
    <dgm:pt modelId="{AB166FFE-C78A-45CF-AE6D-9CF93ADE8E56}" type="pres">
      <dgm:prSet presAssocID="{4975D1DE-C547-4BCE-B0E1-B65F197FBE20}" presName="vert1" presStyleCnt="0"/>
      <dgm:spPr/>
    </dgm:pt>
    <dgm:pt modelId="{13102936-BC3B-4400-91C7-9C9D96178700}" type="pres">
      <dgm:prSet presAssocID="{DD5B6BD9-FFA7-42AA-B4D9-5DB29BB33923}" presName="thickLine" presStyleLbl="alignNode1" presStyleIdx="4" presStyleCnt="6"/>
      <dgm:spPr/>
    </dgm:pt>
    <dgm:pt modelId="{8FACB83F-6958-45D7-A81A-CB2B4222FD64}" type="pres">
      <dgm:prSet presAssocID="{DD5B6BD9-FFA7-42AA-B4D9-5DB29BB33923}" presName="horz1" presStyleCnt="0"/>
      <dgm:spPr/>
    </dgm:pt>
    <dgm:pt modelId="{60ED99FC-F32B-4A4C-B5EB-7B13EA66BA98}" type="pres">
      <dgm:prSet presAssocID="{DD5B6BD9-FFA7-42AA-B4D9-5DB29BB33923}" presName="tx1" presStyleLbl="revTx" presStyleIdx="4" presStyleCnt="6"/>
      <dgm:spPr/>
    </dgm:pt>
    <dgm:pt modelId="{E2E614F2-F4DF-4A38-A8EF-D19B0CE8184F}" type="pres">
      <dgm:prSet presAssocID="{DD5B6BD9-FFA7-42AA-B4D9-5DB29BB33923}" presName="vert1" presStyleCnt="0"/>
      <dgm:spPr/>
    </dgm:pt>
    <dgm:pt modelId="{9233D470-689C-498B-B692-390469B7FD5A}" type="pres">
      <dgm:prSet presAssocID="{F83F8296-482D-449E-9703-2C8F09121316}" presName="thickLine" presStyleLbl="alignNode1" presStyleIdx="5" presStyleCnt="6"/>
      <dgm:spPr/>
    </dgm:pt>
    <dgm:pt modelId="{FC4EC557-D40E-45A7-AC87-13C4CD61BECC}" type="pres">
      <dgm:prSet presAssocID="{F83F8296-482D-449E-9703-2C8F09121316}" presName="horz1" presStyleCnt="0"/>
      <dgm:spPr/>
    </dgm:pt>
    <dgm:pt modelId="{97D6877D-0A61-49E5-A7E3-78967DC3D5BC}" type="pres">
      <dgm:prSet presAssocID="{F83F8296-482D-449E-9703-2C8F09121316}" presName="tx1" presStyleLbl="revTx" presStyleIdx="5" presStyleCnt="6"/>
      <dgm:spPr/>
    </dgm:pt>
    <dgm:pt modelId="{CA7738F2-6577-4087-AF04-83CE0418A43A}" type="pres">
      <dgm:prSet presAssocID="{F83F8296-482D-449E-9703-2C8F09121316}" presName="vert1" presStyleCnt="0"/>
      <dgm:spPr/>
    </dgm:pt>
  </dgm:ptLst>
  <dgm:cxnLst>
    <dgm:cxn modelId="{CE5AD417-A24F-4FAC-BED5-448B737BCCE4}" srcId="{101257C2-F81A-40D7-BC1A-A01FC27280F1}" destId="{B026A44B-538E-4D91-96A1-4E8042752C9D}" srcOrd="0" destOrd="0" parTransId="{23B70CC5-F501-47A7-9576-1E261D923B2C}" sibTransId="{64AF7670-789D-4A82-ADD9-6C8598FE9832}"/>
    <dgm:cxn modelId="{B8370540-4F99-4962-AECB-DB6015056624}" type="presOf" srcId="{DD5B6BD9-FFA7-42AA-B4D9-5DB29BB33923}" destId="{60ED99FC-F32B-4A4C-B5EB-7B13EA66BA98}" srcOrd="0" destOrd="0" presId="urn:microsoft.com/office/officeart/2008/layout/LinedList"/>
    <dgm:cxn modelId="{CDF6AC5E-506F-485E-BA40-B3E32C665463}" type="presOf" srcId="{940C8E92-2B03-4C87-8C91-A701F6468EA3}" destId="{5F4B9211-3747-4EFD-B2BB-A1A266CEBF7C}" srcOrd="0" destOrd="0" presId="urn:microsoft.com/office/officeart/2008/layout/LinedList"/>
    <dgm:cxn modelId="{408FA546-37DC-4AB6-94DC-47A0D330ECDA}" type="presOf" srcId="{101257C2-F81A-40D7-BC1A-A01FC27280F1}" destId="{64AB58CE-9F91-454C-BB20-DC1210EA3897}" srcOrd="0" destOrd="0" presId="urn:microsoft.com/office/officeart/2008/layout/LinedList"/>
    <dgm:cxn modelId="{FA343989-2651-4635-A62D-D5AAACD3A8C7}" type="presOf" srcId="{4975D1DE-C547-4BCE-B0E1-B65F197FBE20}" destId="{D3F563C5-F137-4E6E-92EC-9D61E01188C9}" srcOrd="0" destOrd="0" presId="urn:microsoft.com/office/officeart/2008/layout/LinedList"/>
    <dgm:cxn modelId="{1709EA8F-4613-4140-A16A-5BDEF766557D}" type="presOf" srcId="{826260BA-636F-4882-8B42-608DEA13AC0E}" destId="{3245E924-0158-42E3-B0D7-8D7388AB7272}" srcOrd="0" destOrd="0" presId="urn:microsoft.com/office/officeart/2008/layout/LinedList"/>
    <dgm:cxn modelId="{11E5CAA3-7AF7-4AFB-A097-0B247FF5A236}" srcId="{101257C2-F81A-40D7-BC1A-A01FC27280F1}" destId="{DD5B6BD9-FFA7-42AA-B4D9-5DB29BB33923}" srcOrd="4" destOrd="0" parTransId="{73084970-16E9-45AC-9FA9-3DB8998AD65F}" sibTransId="{0E5D268C-41AE-41E7-BD17-31E27371CC38}"/>
    <dgm:cxn modelId="{9CE2F5B0-8B1B-4A4A-B6CC-0C86E8F8A4DE}" type="presOf" srcId="{B026A44B-538E-4D91-96A1-4E8042752C9D}" destId="{1D079812-DCB8-411D-B55B-8AD782F00E1E}" srcOrd="0" destOrd="0" presId="urn:microsoft.com/office/officeart/2008/layout/LinedList"/>
    <dgm:cxn modelId="{BEF23BCB-EDBD-4A85-A1FB-C573985C9101}" srcId="{101257C2-F81A-40D7-BC1A-A01FC27280F1}" destId="{4975D1DE-C547-4BCE-B0E1-B65F197FBE20}" srcOrd="3" destOrd="0" parTransId="{2402F2B8-F0AB-4A09-82B3-7489DE084A02}" sibTransId="{A7599E25-2235-4BC1-8409-0BA3AFE83330}"/>
    <dgm:cxn modelId="{6F3A44CD-B8D0-4CB8-A661-F59F89B79A26}" srcId="{101257C2-F81A-40D7-BC1A-A01FC27280F1}" destId="{F83F8296-482D-449E-9703-2C8F09121316}" srcOrd="5" destOrd="0" parTransId="{74322E20-FFCD-41FF-8AB7-57EEE138A2F9}" sibTransId="{B8C8B093-5129-4857-A6CD-06D885F81DF5}"/>
    <dgm:cxn modelId="{41315ED1-C8D6-480F-BB9C-65CF5356E12D}" srcId="{101257C2-F81A-40D7-BC1A-A01FC27280F1}" destId="{940C8E92-2B03-4C87-8C91-A701F6468EA3}" srcOrd="1" destOrd="0" parTransId="{FF5C60B7-4454-4330-936D-AB8B50423EEC}" sibTransId="{5DE405FE-7CAB-427C-B024-3443D0F1039D}"/>
    <dgm:cxn modelId="{DC6042F3-87D1-41DA-9D2B-6537FB0353ED}" type="presOf" srcId="{F83F8296-482D-449E-9703-2C8F09121316}" destId="{97D6877D-0A61-49E5-A7E3-78967DC3D5BC}" srcOrd="0" destOrd="0" presId="urn:microsoft.com/office/officeart/2008/layout/LinedList"/>
    <dgm:cxn modelId="{C15C91F9-C4F7-4931-B978-C7FE781ED685}" srcId="{101257C2-F81A-40D7-BC1A-A01FC27280F1}" destId="{826260BA-636F-4882-8B42-608DEA13AC0E}" srcOrd="2" destOrd="0" parTransId="{A3D6BF27-136F-4E86-A1FE-EA5DC50AF2F4}" sibTransId="{F117FD9D-0546-4241-AC44-F09F7104324C}"/>
    <dgm:cxn modelId="{53564EAF-29C6-47FA-84BE-63BAEC2038DD}" type="presParOf" srcId="{64AB58CE-9F91-454C-BB20-DC1210EA3897}" destId="{516346C8-059B-441D-833B-E783CA13BD64}" srcOrd="0" destOrd="0" presId="urn:microsoft.com/office/officeart/2008/layout/LinedList"/>
    <dgm:cxn modelId="{158C391E-C5CE-4AA8-A855-3C1EA3040390}" type="presParOf" srcId="{64AB58CE-9F91-454C-BB20-DC1210EA3897}" destId="{AA1FE0C4-F623-4E1D-A083-D408B5F2BCEB}" srcOrd="1" destOrd="0" presId="urn:microsoft.com/office/officeart/2008/layout/LinedList"/>
    <dgm:cxn modelId="{64F8E123-F94B-4106-957E-FE5962C12698}" type="presParOf" srcId="{AA1FE0C4-F623-4E1D-A083-D408B5F2BCEB}" destId="{1D079812-DCB8-411D-B55B-8AD782F00E1E}" srcOrd="0" destOrd="0" presId="urn:microsoft.com/office/officeart/2008/layout/LinedList"/>
    <dgm:cxn modelId="{B60B4ACE-460B-410B-BC42-F55E386DE5F8}" type="presParOf" srcId="{AA1FE0C4-F623-4E1D-A083-D408B5F2BCEB}" destId="{D0E5BF6C-E872-4815-879A-EADA66783C5F}" srcOrd="1" destOrd="0" presId="urn:microsoft.com/office/officeart/2008/layout/LinedList"/>
    <dgm:cxn modelId="{645ECF15-AF07-4424-B073-0B4E211EE466}" type="presParOf" srcId="{64AB58CE-9F91-454C-BB20-DC1210EA3897}" destId="{E72202DA-24AF-42B1-852C-55022B40BD69}" srcOrd="2" destOrd="0" presId="urn:microsoft.com/office/officeart/2008/layout/LinedList"/>
    <dgm:cxn modelId="{1DECCA2E-A7B4-4282-A629-FEB4468642FF}" type="presParOf" srcId="{64AB58CE-9F91-454C-BB20-DC1210EA3897}" destId="{29ECEC40-2F94-47F7-AEF6-BBA07174D78F}" srcOrd="3" destOrd="0" presId="urn:microsoft.com/office/officeart/2008/layout/LinedList"/>
    <dgm:cxn modelId="{59864773-C355-443E-B2D0-F017FA49C0DB}" type="presParOf" srcId="{29ECEC40-2F94-47F7-AEF6-BBA07174D78F}" destId="{5F4B9211-3747-4EFD-B2BB-A1A266CEBF7C}" srcOrd="0" destOrd="0" presId="urn:microsoft.com/office/officeart/2008/layout/LinedList"/>
    <dgm:cxn modelId="{9178A897-DE97-4644-99C1-F6260CCFC7C7}" type="presParOf" srcId="{29ECEC40-2F94-47F7-AEF6-BBA07174D78F}" destId="{AB222212-8FFB-4142-9A19-31C32B9F3503}" srcOrd="1" destOrd="0" presId="urn:microsoft.com/office/officeart/2008/layout/LinedList"/>
    <dgm:cxn modelId="{924C7C1F-D9F6-43F7-A1F7-5E2157C0DDB3}" type="presParOf" srcId="{64AB58CE-9F91-454C-BB20-DC1210EA3897}" destId="{9475A0CC-165D-4461-9BD8-FCF525B2D591}" srcOrd="4" destOrd="0" presId="urn:microsoft.com/office/officeart/2008/layout/LinedList"/>
    <dgm:cxn modelId="{CE897D87-E310-4FCC-9239-1C3C3646BFFD}" type="presParOf" srcId="{64AB58CE-9F91-454C-BB20-DC1210EA3897}" destId="{F06CC693-75DB-4BE5-8E8B-1573527354F9}" srcOrd="5" destOrd="0" presId="urn:microsoft.com/office/officeart/2008/layout/LinedList"/>
    <dgm:cxn modelId="{E39AEB58-71FA-4B49-9E91-888B43012A9C}" type="presParOf" srcId="{F06CC693-75DB-4BE5-8E8B-1573527354F9}" destId="{3245E924-0158-42E3-B0D7-8D7388AB7272}" srcOrd="0" destOrd="0" presId="urn:microsoft.com/office/officeart/2008/layout/LinedList"/>
    <dgm:cxn modelId="{C0574489-13FD-4EA5-9A95-CCE03B4C3965}" type="presParOf" srcId="{F06CC693-75DB-4BE5-8E8B-1573527354F9}" destId="{C8790308-4966-42AE-8356-7121696CE2A7}" srcOrd="1" destOrd="0" presId="urn:microsoft.com/office/officeart/2008/layout/LinedList"/>
    <dgm:cxn modelId="{94BEF386-D0F6-4B1C-86AD-B8C92BA799A0}" type="presParOf" srcId="{64AB58CE-9F91-454C-BB20-DC1210EA3897}" destId="{C77581DD-39DC-4B66-AEB4-D2440D7EB642}" srcOrd="6" destOrd="0" presId="urn:microsoft.com/office/officeart/2008/layout/LinedList"/>
    <dgm:cxn modelId="{1811C51D-006B-4B01-8B76-DD77C22087A6}" type="presParOf" srcId="{64AB58CE-9F91-454C-BB20-DC1210EA3897}" destId="{66B6E8ED-BF41-4B2F-ADA4-D6394EB4557F}" srcOrd="7" destOrd="0" presId="urn:microsoft.com/office/officeart/2008/layout/LinedList"/>
    <dgm:cxn modelId="{723E3750-0102-415A-8FFF-0E54E40F3CB5}" type="presParOf" srcId="{66B6E8ED-BF41-4B2F-ADA4-D6394EB4557F}" destId="{D3F563C5-F137-4E6E-92EC-9D61E01188C9}" srcOrd="0" destOrd="0" presId="urn:microsoft.com/office/officeart/2008/layout/LinedList"/>
    <dgm:cxn modelId="{8EE85421-00EF-4F18-826F-DA586E71996B}" type="presParOf" srcId="{66B6E8ED-BF41-4B2F-ADA4-D6394EB4557F}" destId="{AB166FFE-C78A-45CF-AE6D-9CF93ADE8E56}" srcOrd="1" destOrd="0" presId="urn:microsoft.com/office/officeart/2008/layout/LinedList"/>
    <dgm:cxn modelId="{ED7FA2BD-E475-4F77-A197-38DD65FF69F7}" type="presParOf" srcId="{64AB58CE-9F91-454C-BB20-DC1210EA3897}" destId="{13102936-BC3B-4400-91C7-9C9D96178700}" srcOrd="8" destOrd="0" presId="urn:microsoft.com/office/officeart/2008/layout/LinedList"/>
    <dgm:cxn modelId="{2368BFB8-1339-4854-AB9B-FBD87FD90F2B}" type="presParOf" srcId="{64AB58CE-9F91-454C-BB20-DC1210EA3897}" destId="{8FACB83F-6958-45D7-A81A-CB2B4222FD64}" srcOrd="9" destOrd="0" presId="urn:microsoft.com/office/officeart/2008/layout/LinedList"/>
    <dgm:cxn modelId="{4E7D701B-D471-48F4-A40B-2F957E7C76E8}" type="presParOf" srcId="{8FACB83F-6958-45D7-A81A-CB2B4222FD64}" destId="{60ED99FC-F32B-4A4C-B5EB-7B13EA66BA98}" srcOrd="0" destOrd="0" presId="urn:microsoft.com/office/officeart/2008/layout/LinedList"/>
    <dgm:cxn modelId="{3A338F67-F0DB-43BB-890A-EF35C79ABD8C}" type="presParOf" srcId="{8FACB83F-6958-45D7-A81A-CB2B4222FD64}" destId="{E2E614F2-F4DF-4A38-A8EF-D19B0CE8184F}" srcOrd="1" destOrd="0" presId="urn:microsoft.com/office/officeart/2008/layout/LinedList"/>
    <dgm:cxn modelId="{56144C13-AEBA-409E-8709-896F3487EB0B}" type="presParOf" srcId="{64AB58CE-9F91-454C-BB20-DC1210EA3897}" destId="{9233D470-689C-498B-B692-390469B7FD5A}" srcOrd="10" destOrd="0" presId="urn:microsoft.com/office/officeart/2008/layout/LinedList"/>
    <dgm:cxn modelId="{27491432-F217-4457-949F-28E858DA7317}" type="presParOf" srcId="{64AB58CE-9F91-454C-BB20-DC1210EA3897}" destId="{FC4EC557-D40E-45A7-AC87-13C4CD61BECC}" srcOrd="11" destOrd="0" presId="urn:microsoft.com/office/officeart/2008/layout/LinedList"/>
    <dgm:cxn modelId="{DCAA2852-8288-4F48-8E70-806A9ADD330A}" type="presParOf" srcId="{FC4EC557-D40E-45A7-AC87-13C4CD61BECC}" destId="{97D6877D-0A61-49E5-A7E3-78967DC3D5BC}" srcOrd="0" destOrd="0" presId="urn:microsoft.com/office/officeart/2008/layout/LinedList"/>
    <dgm:cxn modelId="{8DC554FA-2A61-4D58-AC1D-0A1E62E6AFCA}" type="presParOf" srcId="{FC4EC557-D40E-45A7-AC87-13C4CD61BECC}" destId="{CA7738F2-6577-4087-AF04-83CE0418A43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6346C8-059B-441D-833B-E783CA13BD64}">
      <dsp:nvSpPr>
        <dsp:cNvPr id="0" name=""/>
        <dsp:cNvSpPr/>
      </dsp:nvSpPr>
      <dsp:spPr>
        <a:xfrm>
          <a:off x="0" y="2303"/>
          <a:ext cx="63093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79812-DCB8-411D-B55B-8AD782F00E1E}">
      <dsp:nvSpPr>
        <dsp:cNvPr id="0" name=""/>
        <dsp:cNvSpPr/>
      </dsp:nvSpPr>
      <dsp:spPr>
        <a:xfrm>
          <a:off x="0" y="2303"/>
          <a:ext cx="6309300" cy="785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Benito Grauel </a:t>
          </a:r>
          <a:endParaRPr lang="en-US" sz="2300" kern="1200"/>
        </a:p>
      </dsp:txBody>
      <dsp:txXfrm>
        <a:off x="0" y="2303"/>
        <a:ext cx="6309300" cy="785640"/>
      </dsp:txXfrm>
    </dsp:sp>
    <dsp:sp modelId="{E72202DA-24AF-42B1-852C-55022B40BD69}">
      <dsp:nvSpPr>
        <dsp:cNvPr id="0" name=""/>
        <dsp:cNvSpPr/>
      </dsp:nvSpPr>
      <dsp:spPr>
        <a:xfrm>
          <a:off x="0" y="787943"/>
          <a:ext cx="63093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4B9211-3747-4EFD-B2BB-A1A266CEBF7C}">
      <dsp:nvSpPr>
        <dsp:cNvPr id="0" name=""/>
        <dsp:cNvSpPr/>
      </dsp:nvSpPr>
      <dsp:spPr>
        <a:xfrm>
          <a:off x="0" y="787943"/>
          <a:ext cx="6309300" cy="785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Pascal Giese</a:t>
          </a:r>
          <a:endParaRPr lang="en-US" sz="2300" kern="1200"/>
        </a:p>
      </dsp:txBody>
      <dsp:txXfrm>
        <a:off x="0" y="787943"/>
        <a:ext cx="6309300" cy="785640"/>
      </dsp:txXfrm>
    </dsp:sp>
    <dsp:sp modelId="{9475A0CC-165D-4461-9BD8-FCF525B2D591}">
      <dsp:nvSpPr>
        <dsp:cNvPr id="0" name=""/>
        <dsp:cNvSpPr/>
      </dsp:nvSpPr>
      <dsp:spPr>
        <a:xfrm>
          <a:off x="0" y="1573583"/>
          <a:ext cx="63093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45E924-0158-42E3-B0D7-8D7388AB7272}">
      <dsp:nvSpPr>
        <dsp:cNvPr id="0" name=""/>
        <dsp:cNvSpPr/>
      </dsp:nvSpPr>
      <dsp:spPr>
        <a:xfrm>
          <a:off x="0" y="1573583"/>
          <a:ext cx="6309300" cy="785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Ahmad Abo Louha</a:t>
          </a:r>
          <a:endParaRPr lang="en-US" sz="2300" kern="1200" dirty="0"/>
        </a:p>
      </dsp:txBody>
      <dsp:txXfrm>
        <a:off x="0" y="1573583"/>
        <a:ext cx="6309300" cy="785640"/>
      </dsp:txXfrm>
    </dsp:sp>
    <dsp:sp modelId="{C77581DD-39DC-4B66-AEB4-D2440D7EB642}">
      <dsp:nvSpPr>
        <dsp:cNvPr id="0" name=""/>
        <dsp:cNvSpPr/>
      </dsp:nvSpPr>
      <dsp:spPr>
        <a:xfrm>
          <a:off x="0" y="2359224"/>
          <a:ext cx="63093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563C5-F137-4E6E-92EC-9D61E01188C9}">
      <dsp:nvSpPr>
        <dsp:cNvPr id="0" name=""/>
        <dsp:cNvSpPr/>
      </dsp:nvSpPr>
      <dsp:spPr>
        <a:xfrm>
          <a:off x="0" y="2359224"/>
          <a:ext cx="6309300" cy="785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Alejandro Restrepo Klinge</a:t>
          </a:r>
          <a:endParaRPr lang="en-US" sz="2300" kern="1200"/>
        </a:p>
      </dsp:txBody>
      <dsp:txXfrm>
        <a:off x="0" y="2359224"/>
        <a:ext cx="6309300" cy="785640"/>
      </dsp:txXfrm>
    </dsp:sp>
    <dsp:sp modelId="{13102936-BC3B-4400-91C7-9C9D96178700}">
      <dsp:nvSpPr>
        <dsp:cNvPr id="0" name=""/>
        <dsp:cNvSpPr/>
      </dsp:nvSpPr>
      <dsp:spPr>
        <a:xfrm>
          <a:off x="0" y="3144864"/>
          <a:ext cx="63093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ED99FC-F32B-4A4C-B5EB-7B13EA66BA98}">
      <dsp:nvSpPr>
        <dsp:cNvPr id="0" name=""/>
        <dsp:cNvSpPr/>
      </dsp:nvSpPr>
      <dsp:spPr>
        <a:xfrm>
          <a:off x="0" y="3144864"/>
          <a:ext cx="6309300" cy="785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GitHub Repository: </a:t>
          </a:r>
          <a:r>
            <a:rPr lang="de-DE" sz="2300" kern="1200" dirty="0">
              <a:hlinkClick xmlns:r="http://schemas.openxmlformats.org/officeDocument/2006/relationships" r:id="rId1"/>
            </a:rPr>
            <a:t>https://github.com/fh-erfurt/One-Night-Car</a:t>
          </a:r>
          <a:endParaRPr lang="en-US" sz="2300" kern="1200" dirty="0"/>
        </a:p>
      </dsp:txBody>
      <dsp:txXfrm>
        <a:off x="0" y="3144864"/>
        <a:ext cx="6309300" cy="785640"/>
      </dsp:txXfrm>
    </dsp:sp>
    <dsp:sp modelId="{9233D470-689C-498B-B692-390469B7FD5A}">
      <dsp:nvSpPr>
        <dsp:cNvPr id="0" name=""/>
        <dsp:cNvSpPr/>
      </dsp:nvSpPr>
      <dsp:spPr>
        <a:xfrm>
          <a:off x="0" y="3930504"/>
          <a:ext cx="63093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D6877D-0A61-49E5-A7E3-78967DC3D5BC}">
      <dsp:nvSpPr>
        <dsp:cNvPr id="0" name=""/>
        <dsp:cNvSpPr/>
      </dsp:nvSpPr>
      <dsp:spPr>
        <a:xfrm>
          <a:off x="0" y="3930504"/>
          <a:ext cx="6309300" cy="785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GitHub Team:  </a:t>
          </a:r>
          <a:r>
            <a:rPr lang="de-DE" sz="2300" kern="1200" dirty="0">
              <a:hlinkClick xmlns:r="http://schemas.openxmlformats.org/officeDocument/2006/relationships" r:id="rId2"/>
            </a:rPr>
            <a:t>https://github.com/orgs/fh-erfurt/teams/team-car-sharing</a:t>
          </a:r>
          <a:endParaRPr lang="en-US" sz="2300" kern="1200" dirty="0"/>
        </a:p>
      </dsp:txBody>
      <dsp:txXfrm>
        <a:off x="0" y="3930504"/>
        <a:ext cx="6309300" cy="785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8268-388C-4C2F-BC3D-F2AD6E896E15}" type="datetimeFigureOut">
              <a:rPr lang="de-DE" smtClean="0"/>
              <a:t>02.02.2020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80AB-CF16-475B-B61E-FE2DF86BC2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41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8268-388C-4C2F-BC3D-F2AD6E896E15}" type="datetimeFigureOut">
              <a:rPr lang="de-DE" smtClean="0"/>
              <a:t>02.02.2020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80AB-CF16-475B-B61E-FE2DF86BC2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63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8268-388C-4C2F-BC3D-F2AD6E896E15}" type="datetimeFigureOut">
              <a:rPr lang="de-DE" smtClean="0"/>
              <a:t>02.02.2020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80AB-CF16-475B-B61E-FE2DF86BC2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072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8268-388C-4C2F-BC3D-F2AD6E896E15}" type="datetimeFigureOut">
              <a:rPr lang="de-DE" smtClean="0"/>
              <a:t>02.02.2020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80AB-CF16-475B-B61E-FE2DF86BC2E0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1604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8268-388C-4C2F-BC3D-F2AD6E896E15}" type="datetimeFigureOut">
              <a:rPr lang="de-DE" smtClean="0"/>
              <a:t>02.02.2020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80AB-CF16-475B-B61E-FE2DF86BC2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996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8268-388C-4C2F-BC3D-F2AD6E896E15}" type="datetimeFigureOut">
              <a:rPr lang="de-DE" smtClean="0"/>
              <a:t>02.02.2020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80AB-CF16-475B-B61E-FE2DF86BC2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103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8268-388C-4C2F-BC3D-F2AD6E896E15}" type="datetimeFigureOut">
              <a:rPr lang="de-DE" smtClean="0"/>
              <a:t>02.02.2020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80AB-CF16-475B-B61E-FE2DF86BC2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263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8268-388C-4C2F-BC3D-F2AD6E896E15}" type="datetimeFigureOut">
              <a:rPr lang="de-DE" smtClean="0"/>
              <a:t>02.02.2020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80AB-CF16-475B-B61E-FE2DF86BC2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81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8268-388C-4C2F-BC3D-F2AD6E896E15}" type="datetimeFigureOut">
              <a:rPr lang="de-DE" smtClean="0"/>
              <a:t>02.02.2020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80AB-CF16-475B-B61E-FE2DF86BC2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0326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8268-388C-4C2F-BC3D-F2AD6E896E15}" type="datetimeFigureOut">
              <a:rPr lang="de-DE" smtClean="0"/>
              <a:t>02.02.2020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80AB-CF16-475B-B61E-FE2DF86BC2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52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8268-388C-4C2F-BC3D-F2AD6E896E15}" type="datetimeFigureOut">
              <a:rPr lang="de-DE" smtClean="0"/>
              <a:t>02.02.2020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80AB-CF16-475B-B61E-FE2DF86BC2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633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8268-388C-4C2F-BC3D-F2AD6E896E15}" type="datetimeFigureOut">
              <a:rPr lang="de-DE" smtClean="0"/>
              <a:t>02.02.2020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80AB-CF16-475B-B61E-FE2DF86BC2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80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8268-388C-4C2F-BC3D-F2AD6E896E15}" type="datetimeFigureOut">
              <a:rPr lang="de-DE" smtClean="0"/>
              <a:t>02.02.2020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80AB-CF16-475B-B61E-FE2DF86BC2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56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8268-388C-4C2F-BC3D-F2AD6E896E15}" type="datetimeFigureOut">
              <a:rPr lang="de-DE" smtClean="0"/>
              <a:t>02.02.2020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80AB-CF16-475B-B61E-FE2DF86BC2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3068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8268-388C-4C2F-BC3D-F2AD6E896E15}" type="datetimeFigureOut">
              <a:rPr lang="de-DE" smtClean="0"/>
              <a:t>02.02.2020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80AB-CF16-475B-B61E-FE2DF86BC2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50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8268-388C-4C2F-BC3D-F2AD6E896E15}" type="datetimeFigureOut">
              <a:rPr lang="de-DE" smtClean="0"/>
              <a:t>02.02.2020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80AB-CF16-475B-B61E-FE2DF86BC2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675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8268-388C-4C2F-BC3D-F2AD6E896E15}" type="datetimeFigureOut">
              <a:rPr lang="de-DE" smtClean="0"/>
              <a:t>02.02.2020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80AB-CF16-475B-B61E-FE2DF86BC2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95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B078268-388C-4C2F-BC3D-F2AD6E896E15}" type="datetimeFigureOut">
              <a:rPr lang="de-DE" smtClean="0"/>
              <a:t>02.02.2020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3D080AB-CF16-475B-B61E-FE2DF86BC2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9161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F7020-B697-4A44-B66E-007C08EC2D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One</a:t>
            </a:r>
            <a:r>
              <a:rPr lang="de-DE" dirty="0"/>
              <a:t> Night Car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742B7-64A4-48ED-8DC1-7E40459901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Carsharing Verwaltungssystem</a:t>
            </a:r>
          </a:p>
        </p:txBody>
      </p:sp>
    </p:spTree>
    <p:extLst>
      <p:ext uri="{BB962C8B-B14F-4D97-AF65-F5344CB8AC3E}">
        <p14:creationId xmlns:p14="http://schemas.microsoft.com/office/powerpoint/2010/main" val="1299653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F8481-0ED7-42EC-8D0D-8E998BAA2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458550"/>
            <a:ext cx="10353762" cy="970450"/>
          </a:xfrm>
        </p:spPr>
        <p:txBody>
          <a:bodyPr>
            <a:normAutofit/>
          </a:bodyPr>
          <a:lstStyle/>
          <a:p>
            <a:r>
              <a:rPr lang="de-DE" dirty="0"/>
              <a:t>Package Rental</a:t>
            </a:r>
          </a:p>
        </p:txBody>
      </p:sp>
    </p:spTree>
    <p:extLst>
      <p:ext uri="{BB962C8B-B14F-4D97-AF65-F5344CB8AC3E}">
        <p14:creationId xmlns:p14="http://schemas.microsoft.com/office/powerpoint/2010/main" val="3159095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B6D5004-BC68-4E81-9525-8730AC8A5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433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E488-CA83-4356-8194-6A7CB6D17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r>
              <a:rPr lang="de-DE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A6AD4-D039-4997-BDB2-0BF1662BA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Vererbung ist ein sehr nützliches Werkzeug, trotzdem sollte man nicht es übernutzen (Problem mit Autos und </a:t>
            </a:r>
            <a:r>
              <a:rPr lang="de-DE" dirty="0" err="1"/>
              <a:t>ArrayListen</a:t>
            </a:r>
            <a:r>
              <a:rPr lang="de-DE" dirty="0"/>
              <a:t>)</a:t>
            </a:r>
          </a:p>
          <a:p>
            <a:r>
              <a:rPr lang="de-DE" dirty="0"/>
              <a:t>Planung ist immer sehr wichtig, aber wichtiger ist es, sich an dem Plan zu halten </a:t>
            </a:r>
          </a:p>
          <a:p>
            <a:r>
              <a:rPr lang="de-DE" dirty="0"/>
              <a:t>Aufgaben nicht unterschätzen</a:t>
            </a:r>
          </a:p>
          <a:p>
            <a:r>
              <a:rPr lang="de-DE" dirty="0"/>
              <a:t>Testen ist IMMER sehr wichtig, erst dann merkt man, dass man immer testen muss</a:t>
            </a:r>
          </a:p>
        </p:txBody>
      </p:sp>
    </p:spTree>
    <p:extLst>
      <p:ext uri="{BB962C8B-B14F-4D97-AF65-F5344CB8AC3E}">
        <p14:creationId xmlns:p14="http://schemas.microsoft.com/office/powerpoint/2010/main" val="4237998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F8481-0ED7-42EC-8D0D-8E998BAA2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458550"/>
            <a:ext cx="10353762" cy="970450"/>
          </a:xfrm>
        </p:spPr>
        <p:txBody>
          <a:bodyPr>
            <a:normAutofit/>
          </a:bodyPr>
          <a:lstStyle/>
          <a:p>
            <a:r>
              <a:rPr lang="de-DE" dirty="0"/>
              <a:t>Danke für die Aufmerksamkeit </a:t>
            </a:r>
          </a:p>
        </p:txBody>
      </p:sp>
    </p:spTree>
    <p:extLst>
      <p:ext uri="{BB962C8B-B14F-4D97-AF65-F5344CB8AC3E}">
        <p14:creationId xmlns:p14="http://schemas.microsoft.com/office/powerpoint/2010/main" val="2190984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82BC-5EF6-4DE8-BC6D-B084547AA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de-DE"/>
              <a:t>Team</a:t>
            </a:r>
            <a:endParaRPr lang="de-DE" dirty="0"/>
          </a:p>
        </p:txBody>
      </p:sp>
      <p:pic>
        <p:nvPicPr>
          <p:cNvPr id="17" name="Picture 9">
            <a:extLst>
              <a:ext uri="{FF2B5EF4-FFF2-40B4-BE49-F238E27FC236}">
                <a16:creationId xmlns:a16="http://schemas.microsoft.com/office/drawing/2014/main" id="{B577D423-FE81-4236-89DE-39776B8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641" y="609599"/>
            <a:ext cx="6889687" cy="5273675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3B32F9-7178-4DE2-AF8F-E77417518D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4393204"/>
              </p:ext>
            </p:extLst>
          </p:nvPr>
        </p:nvGraphicFramePr>
        <p:xfrm>
          <a:off x="4958257" y="887213"/>
          <a:ext cx="6309300" cy="4718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7746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2DAB8-39E6-4F70-84D9-802B99684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AEA8A-CD31-4814-BC92-50FBF17F4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de-DE" dirty="0"/>
              <a:t>Person: Verwaltung von Kunden (Registrieren, Login, Type, …) und Mitarbeiter</a:t>
            </a:r>
          </a:p>
          <a:p>
            <a:pPr>
              <a:lnSpc>
                <a:spcPct val="250000"/>
              </a:lnSpc>
            </a:pPr>
            <a:r>
              <a:rPr lang="de-DE" dirty="0"/>
              <a:t>Car: Verwaltung von Autos (Auto Informationen, Benzin, …)</a:t>
            </a:r>
          </a:p>
          <a:p>
            <a:pPr>
              <a:lnSpc>
                <a:spcPct val="250000"/>
              </a:lnSpc>
            </a:pPr>
            <a:r>
              <a:rPr lang="de-DE" dirty="0" err="1"/>
              <a:t>ParkingArea</a:t>
            </a:r>
            <a:r>
              <a:rPr lang="de-DE" dirty="0"/>
              <a:t>: Verwaltung von dazugehörigen Autos (Verfügbarkeit)</a:t>
            </a:r>
          </a:p>
          <a:p>
            <a:pPr>
              <a:lnSpc>
                <a:spcPct val="250000"/>
              </a:lnSpc>
            </a:pPr>
            <a:r>
              <a:rPr lang="de-DE" dirty="0"/>
              <a:t>Rental: Reservierung von Autos verwalten (Abrechnung, Datum)</a:t>
            </a:r>
          </a:p>
        </p:txBody>
      </p:sp>
    </p:spTree>
    <p:extLst>
      <p:ext uri="{BB962C8B-B14F-4D97-AF65-F5344CB8AC3E}">
        <p14:creationId xmlns:p14="http://schemas.microsoft.com/office/powerpoint/2010/main" val="272963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F8481-0ED7-42EC-8D0D-8E998BAA2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458550"/>
            <a:ext cx="10353762" cy="970450"/>
          </a:xfrm>
        </p:spPr>
        <p:txBody>
          <a:bodyPr>
            <a:normAutofit/>
          </a:bodyPr>
          <a:lstStyle/>
          <a:p>
            <a:r>
              <a:rPr lang="de-DE" dirty="0"/>
              <a:t>Package Person</a:t>
            </a:r>
          </a:p>
        </p:txBody>
      </p:sp>
    </p:spTree>
    <p:extLst>
      <p:ext uri="{BB962C8B-B14F-4D97-AF65-F5344CB8AC3E}">
        <p14:creationId xmlns:p14="http://schemas.microsoft.com/office/powerpoint/2010/main" val="1892792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Screenshot, Computer, Laptop enthält.&#10;&#10;Automatisch generierte Beschreibung">
            <a:extLst>
              <a:ext uri="{FF2B5EF4-FFF2-40B4-BE49-F238E27FC236}">
                <a16:creationId xmlns:a16="http://schemas.microsoft.com/office/drawing/2014/main" id="{0926E139-8349-423B-880B-1A481FB0F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62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F8481-0ED7-42EC-8D0D-8E998BAA2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458550"/>
            <a:ext cx="10353762" cy="970450"/>
          </a:xfrm>
        </p:spPr>
        <p:txBody>
          <a:bodyPr>
            <a:normAutofit/>
          </a:bodyPr>
          <a:lstStyle/>
          <a:p>
            <a:r>
              <a:rPr lang="de-DE" dirty="0"/>
              <a:t>Package Car</a:t>
            </a:r>
          </a:p>
        </p:txBody>
      </p:sp>
    </p:spTree>
    <p:extLst>
      <p:ext uri="{BB962C8B-B14F-4D97-AF65-F5344CB8AC3E}">
        <p14:creationId xmlns:p14="http://schemas.microsoft.com/office/powerpoint/2010/main" val="195734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62003E0-2295-467E-9842-F3A0AAF56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81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F8481-0ED7-42EC-8D0D-8E998BAA2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458550"/>
            <a:ext cx="10353762" cy="970450"/>
          </a:xfrm>
        </p:spPr>
        <p:txBody>
          <a:bodyPr>
            <a:normAutofit/>
          </a:bodyPr>
          <a:lstStyle/>
          <a:p>
            <a:r>
              <a:rPr lang="de-DE" dirty="0"/>
              <a:t>Package </a:t>
            </a:r>
            <a:r>
              <a:rPr lang="de-DE" dirty="0" err="1"/>
              <a:t>ParkingArea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3997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42B0B0D-923A-4846-B7FA-2BE9205C7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55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162</Words>
  <Application>Microsoft Office PowerPoint</Application>
  <PresentationFormat>Widescreen</PresentationFormat>
  <Paragraphs>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Calisto MT</vt:lpstr>
      <vt:lpstr>Wingdings 2</vt:lpstr>
      <vt:lpstr>Slate</vt:lpstr>
      <vt:lpstr>One Night Car</vt:lpstr>
      <vt:lpstr>Team</vt:lpstr>
      <vt:lpstr>Packages</vt:lpstr>
      <vt:lpstr>Package Person</vt:lpstr>
      <vt:lpstr>PowerPoint Presentation</vt:lpstr>
      <vt:lpstr>Package Car</vt:lpstr>
      <vt:lpstr>PowerPoint Presentation</vt:lpstr>
      <vt:lpstr>Package ParkingArea</vt:lpstr>
      <vt:lpstr>PowerPoint Presentation</vt:lpstr>
      <vt:lpstr>Package Rental</vt:lpstr>
      <vt:lpstr>PowerPoint Presentation</vt:lpstr>
      <vt:lpstr>Lessons Learned </vt:lpstr>
      <vt:lpstr>Danke für die Aufmerksamkeit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Auto4u</dc:title>
  <dc:creator>Alejo Restrepo</dc:creator>
  <cp:lastModifiedBy>Alejo Restrepo</cp:lastModifiedBy>
  <cp:revision>22</cp:revision>
  <dcterms:created xsi:type="dcterms:W3CDTF">2019-11-08T11:48:27Z</dcterms:created>
  <dcterms:modified xsi:type="dcterms:W3CDTF">2020-02-02T15:50:43Z</dcterms:modified>
</cp:coreProperties>
</file>