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Coordinate</a:t>
            </a:r>
            <a:r>
              <a:rPr lang="de-DE" dirty="0"/>
              <a:t> Server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Justin Martini, John Reinecke, Marvin Hof</a:t>
            </a:r>
          </a:p>
        </p:txBody>
      </p:sp>
    </p:spTree>
    <p:extLst>
      <p:ext uri="{BB962C8B-B14F-4D97-AF65-F5344CB8AC3E}">
        <p14:creationId xmlns:p14="http://schemas.microsoft.com/office/powerpoint/2010/main" val="24655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8712" y="2197101"/>
            <a:ext cx="10554574" cy="3661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800" dirty="0"/>
              <a:t>Für eine Maschinensteuerung soll ein Koordinatenserver aufgesetzt werden, mithilfe dessen die Daten über einen MQTT-Broker (nachfolgend MQTT-Server) im </a:t>
            </a:r>
            <a:r>
              <a:rPr lang="de-DE" sz="2800" dirty="0" err="1"/>
              <a:t>Json</a:t>
            </a:r>
            <a:r>
              <a:rPr lang="de-DE" sz="2800" dirty="0"/>
              <a:t>-Dateiformat automatisiert verschickt werden können. Zu diesem Zweck sind zunächst Datenhalterklassen anzulegen, durch die eine Baumstruktur erzeugt wird, welche dann in das </a:t>
            </a:r>
            <a:r>
              <a:rPr lang="de-DE" sz="2800" dirty="0" err="1"/>
              <a:t>Json</a:t>
            </a:r>
            <a:r>
              <a:rPr lang="de-DE" sz="2800" dirty="0"/>
              <a:t>-Dateiformat </a:t>
            </a:r>
            <a:r>
              <a:rPr lang="de-DE" sz="2800" dirty="0" err="1"/>
              <a:t>serialisiert</a:t>
            </a:r>
            <a:r>
              <a:rPr lang="de-DE" sz="2800" dirty="0"/>
              <a:t> werden kann.</a:t>
            </a:r>
          </a:p>
        </p:txBody>
      </p:sp>
    </p:spTree>
    <p:extLst>
      <p:ext uri="{BB962C8B-B14F-4D97-AF65-F5344CB8AC3E}">
        <p14:creationId xmlns:p14="http://schemas.microsoft.com/office/powerpoint/2010/main" val="146819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0571998" cy="638827"/>
          </a:xfrm>
        </p:spPr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UML Diagramm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827"/>
            <a:ext cx="12192000" cy="621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3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88F53-9394-48EC-8025-6F5D4EC0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nach Java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85AD23-3B8F-4DC5-BDE0-73D67CAF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39" y="2030136"/>
            <a:ext cx="3493228" cy="4650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Testbaumstruktur: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Root</a:t>
            </a:r>
          </a:p>
          <a:p>
            <a:pPr marL="0" indent="0">
              <a:buNone/>
            </a:pPr>
            <a:r>
              <a:rPr lang="de-DE" sz="1400" dirty="0"/>
              <a:t>	leafComponentRoot</a:t>
            </a:r>
          </a:p>
          <a:p>
            <a:pPr marL="0" indent="0">
              <a:buNone/>
            </a:pPr>
            <a:r>
              <a:rPr lang="de-DE" sz="1400" dirty="0"/>
              <a:t>	composite1</a:t>
            </a:r>
          </a:p>
          <a:p>
            <a:pPr marL="400050" lvl="1" indent="0">
              <a:buNone/>
            </a:pPr>
            <a:r>
              <a:rPr lang="de-DE" sz="1400" dirty="0"/>
              <a:t>  	leafComponent1_1</a:t>
            </a:r>
          </a:p>
          <a:p>
            <a:pPr marL="400050" lvl="1" indent="0">
              <a:buNone/>
            </a:pPr>
            <a:r>
              <a:rPr lang="de-DE" sz="1400" dirty="0"/>
              <a:t>  	leafComponent1_2</a:t>
            </a:r>
          </a:p>
          <a:p>
            <a:pPr marL="400050" lvl="1" indent="0">
              <a:buNone/>
            </a:pPr>
            <a:r>
              <a:rPr lang="de-DE" sz="1400" dirty="0"/>
              <a:t>  	composite2</a:t>
            </a:r>
          </a:p>
          <a:p>
            <a:pPr marL="0" indent="0">
              <a:buNone/>
            </a:pPr>
            <a:r>
              <a:rPr lang="de-DE" sz="1400" dirty="0"/>
              <a:t>			leafComponent2</a:t>
            </a:r>
          </a:p>
          <a:p>
            <a:pPr marL="0" indent="0">
              <a:buNone/>
            </a:pPr>
            <a:r>
              <a:rPr lang="de-DE" sz="1400" dirty="0"/>
              <a:t>	compositeA</a:t>
            </a:r>
          </a:p>
          <a:p>
            <a:pPr marL="0" indent="0">
              <a:buNone/>
            </a:pPr>
            <a:r>
              <a:rPr lang="de-DE" sz="1400" dirty="0"/>
              <a:t>		leafEnricherA</a:t>
            </a:r>
          </a:p>
          <a:p>
            <a:pPr marL="400050" lvl="1" indent="0">
              <a:buNone/>
            </a:pPr>
            <a:r>
              <a:rPr lang="de-DE" sz="1400" dirty="0"/>
              <a:t> 		leafCompositeA</a:t>
            </a:r>
          </a:p>
          <a:p>
            <a:pPr marL="0" indent="0">
              <a:buNone/>
            </a:pPr>
            <a:r>
              <a:rPr lang="de-DE" sz="1400" dirty="0"/>
              <a:t>		leafComponentA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4ACD4B9-D423-4B38-BB15-D3D027081D76}"/>
              </a:ext>
            </a:extLst>
          </p:cNvPr>
          <p:cNvCxnSpPr/>
          <p:nvPr/>
        </p:nvCxnSpPr>
        <p:spPr>
          <a:xfrm>
            <a:off x="394283" y="3212983"/>
            <a:ext cx="0" cy="220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937B83E-78A9-4862-BAD7-DBFD0F383557}"/>
              </a:ext>
            </a:extLst>
          </p:cNvPr>
          <p:cNvCxnSpPr/>
          <p:nvPr/>
        </p:nvCxnSpPr>
        <p:spPr>
          <a:xfrm>
            <a:off x="394283" y="3418514"/>
            <a:ext cx="293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7F182B7-52D7-4D65-82B1-3F59BDCE301E}"/>
              </a:ext>
            </a:extLst>
          </p:cNvPr>
          <p:cNvCxnSpPr/>
          <p:nvPr/>
        </p:nvCxnSpPr>
        <p:spPr>
          <a:xfrm>
            <a:off x="394283" y="3713527"/>
            <a:ext cx="293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1043917-7A01-4830-AE0B-1C96C9ACF1AC}"/>
              </a:ext>
            </a:extLst>
          </p:cNvPr>
          <p:cNvCxnSpPr/>
          <p:nvPr/>
        </p:nvCxnSpPr>
        <p:spPr>
          <a:xfrm>
            <a:off x="394283" y="5399714"/>
            <a:ext cx="293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D8BDA66-1FAD-4F6B-A5BD-2AB442152CCB}"/>
              </a:ext>
            </a:extLst>
          </p:cNvPr>
          <p:cNvCxnSpPr>
            <a:cxnSpLocks/>
          </p:cNvCxnSpPr>
          <p:nvPr/>
        </p:nvCxnSpPr>
        <p:spPr>
          <a:xfrm>
            <a:off x="940966" y="3885500"/>
            <a:ext cx="0" cy="845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81A955E-68E9-4D54-90DC-B6BB30DB89D9}"/>
              </a:ext>
            </a:extLst>
          </p:cNvPr>
          <p:cNvCxnSpPr>
            <a:cxnSpLocks/>
          </p:cNvCxnSpPr>
          <p:nvPr/>
        </p:nvCxnSpPr>
        <p:spPr>
          <a:xfrm>
            <a:off x="940966" y="5547918"/>
            <a:ext cx="0" cy="845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F5FD973-42DB-4688-8FEA-58A1A88A8557}"/>
              </a:ext>
            </a:extLst>
          </p:cNvPr>
          <p:cNvCxnSpPr/>
          <p:nvPr/>
        </p:nvCxnSpPr>
        <p:spPr>
          <a:xfrm>
            <a:off x="940966" y="4085439"/>
            <a:ext cx="233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0AA198C-3BDE-4229-B67A-F5D8775C0B3A}"/>
              </a:ext>
            </a:extLst>
          </p:cNvPr>
          <p:cNvCxnSpPr/>
          <p:nvPr/>
        </p:nvCxnSpPr>
        <p:spPr>
          <a:xfrm>
            <a:off x="940966" y="4397230"/>
            <a:ext cx="233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E4314DA-8FF0-415F-AB83-8D49D3D65880}"/>
              </a:ext>
            </a:extLst>
          </p:cNvPr>
          <p:cNvCxnSpPr/>
          <p:nvPr/>
        </p:nvCxnSpPr>
        <p:spPr>
          <a:xfrm>
            <a:off x="940966" y="4731391"/>
            <a:ext cx="233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39FE794-C582-4DE0-B0DC-C1A42766B264}"/>
              </a:ext>
            </a:extLst>
          </p:cNvPr>
          <p:cNvCxnSpPr/>
          <p:nvPr/>
        </p:nvCxnSpPr>
        <p:spPr>
          <a:xfrm>
            <a:off x="940966" y="5747857"/>
            <a:ext cx="233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DBFDC55-B427-4E06-854E-3A702C79E0EE}"/>
              </a:ext>
            </a:extLst>
          </p:cNvPr>
          <p:cNvCxnSpPr/>
          <p:nvPr/>
        </p:nvCxnSpPr>
        <p:spPr>
          <a:xfrm>
            <a:off x="940966" y="6049860"/>
            <a:ext cx="233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5365089-5184-4A0F-A1E5-2E7572C4A3B0}"/>
              </a:ext>
            </a:extLst>
          </p:cNvPr>
          <p:cNvCxnSpPr/>
          <p:nvPr/>
        </p:nvCxnSpPr>
        <p:spPr>
          <a:xfrm>
            <a:off x="940966" y="6393809"/>
            <a:ext cx="233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2F30B57-6088-4037-9FA3-0D1376A83C25}"/>
              </a:ext>
            </a:extLst>
          </p:cNvPr>
          <p:cNvCxnSpPr>
            <a:cxnSpLocks/>
          </p:cNvCxnSpPr>
          <p:nvPr/>
        </p:nvCxnSpPr>
        <p:spPr>
          <a:xfrm>
            <a:off x="1294702" y="4865614"/>
            <a:ext cx="0" cy="218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B436246-0ED5-417B-AF81-CBF287AE2EE3}"/>
              </a:ext>
            </a:extLst>
          </p:cNvPr>
          <p:cNvCxnSpPr>
            <a:cxnSpLocks/>
          </p:cNvCxnSpPr>
          <p:nvPr/>
        </p:nvCxnSpPr>
        <p:spPr>
          <a:xfrm>
            <a:off x="1294702" y="5085126"/>
            <a:ext cx="2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E4A6AEFE-3A72-43D9-80B0-E3B7DDB60CBF}"/>
              </a:ext>
            </a:extLst>
          </p:cNvPr>
          <p:cNvSpPr txBox="1">
            <a:spLocks/>
          </p:cNvSpPr>
          <p:nvPr/>
        </p:nvSpPr>
        <p:spPr>
          <a:xfrm>
            <a:off x="5890469" y="1983053"/>
            <a:ext cx="5988185" cy="465078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500" b="1" dirty="0"/>
              <a:t>Gewünschte JSON-Testbaumstruktur:</a:t>
            </a:r>
          </a:p>
          <a:p>
            <a:pPr marL="0" indent="0">
              <a:buFont typeface="Wingdings 2" charset="2"/>
              <a:buNone/>
            </a:pPr>
            <a:endParaRPr lang="de-DE" b="1" dirty="0"/>
          </a:p>
          <a:p>
            <a:pPr marL="0" indent="0">
              <a:buNone/>
            </a:pPr>
            <a:r>
              <a:rPr lang="de-DE" sz="1600" dirty="0"/>
              <a:t>{</a:t>
            </a:r>
          </a:p>
          <a:p>
            <a:pPr marL="0" indent="0">
              <a:buNone/>
            </a:pPr>
            <a:r>
              <a:rPr lang="de-DE" sz="1600" dirty="0"/>
              <a:t>	"</a:t>
            </a:r>
            <a:r>
              <a:rPr lang="de-DE" sz="1600" dirty="0" err="1"/>
              <a:t>uuid</a:t>
            </a:r>
            <a:r>
              <a:rPr lang="de-DE" sz="1600" dirty="0"/>
              <a:t>": "3db01028-b72b-444e-a35c-9013f2db7ce6",</a:t>
            </a:r>
          </a:p>
          <a:p>
            <a:pPr marL="400050" lvl="1" indent="0">
              <a:buNone/>
            </a:pPr>
            <a:r>
              <a:rPr lang="de-DE" dirty="0"/>
              <a:t>   "type": "Composite",</a:t>
            </a:r>
          </a:p>
          <a:p>
            <a:pPr marL="0" indent="0">
              <a:buNone/>
            </a:pPr>
            <a:r>
              <a:rPr lang="de-DE" sz="1600" dirty="0"/>
              <a:t>	"</a:t>
            </a:r>
            <a:r>
              <a:rPr lang="de-DE" sz="1600" dirty="0" err="1"/>
              <a:t>name</a:t>
            </a:r>
            <a:r>
              <a:rPr lang="de-DE" sz="1600" dirty="0"/>
              <a:t>": "root",</a:t>
            </a:r>
          </a:p>
          <a:p>
            <a:pPr marL="0" indent="0">
              <a:buNone/>
            </a:pPr>
            <a:r>
              <a:rPr lang="de-DE" sz="1600" dirty="0"/>
              <a:t>	"</a:t>
            </a:r>
            <a:r>
              <a:rPr lang="de-DE" sz="1600" dirty="0" err="1"/>
              <a:t>children</a:t>
            </a:r>
            <a:r>
              <a:rPr lang="de-DE" sz="1600" dirty="0"/>
              <a:t>": [</a:t>
            </a:r>
          </a:p>
          <a:p>
            <a:pPr marL="0" indent="0">
              <a:buNone/>
            </a:pPr>
            <a:r>
              <a:rPr lang="de-DE" sz="1600" dirty="0"/>
              <a:t>	 	{</a:t>
            </a:r>
          </a:p>
          <a:p>
            <a:pPr marL="0" indent="0">
              <a:buNone/>
            </a:pPr>
            <a:r>
              <a:rPr lang="de-DE" sz="1600" dirty="0"/>
              <a:t>			"</a:t>
            </a:r>
            <a:r>
              <a:rPr lang="de-DE" sz="1600" dirty="0" err="1"/>
              <a:t>uuid</a:t>
            </a:r>
            <a:r>
              <a:rPr lang="de-DE" sz="1600" dirty="0"/>
              <a:t>": "4506fa00-10ab-4162-a01f-fe1502fb4696",</a:t>
            </a:r>
          </a:p>
          <a:p>
            <a:pPr marL="0" indent="0">
              <a:buNone/>
            </a:pPr>
            <a:r>
              <a:rPr lang="de-DE" sz="1600" dirty="0"/>
              <a:t>			"type": "</a:t>
            </a:r>
            <a:r>
              <a:rPr lang="de-DE" sz="1600" dirty="0" err="1"/>
              <a:t>LeafComponent</a:t>
            </a:r>
            <a:r>
              <a:rPr lang="de-DE" sz="1600" dirty="0"/>
              <a:t>",</a:t>
            </a:r>
          </a:p>
          <a:p>
            <a:pPr marL="0" indent="0">
              <a:buNone/>
            </a:pPr>
            <a:r>
              <a:rPr lang="de-DE" sz="1600" dirty="0"/>
              <a:t>			"</a:t>
            </a:r>
            <a:r>
              <a:rPr lang="de-DE" sz="1600" dirty="0" err="1"/>
              <a:t>name</a:t>
            </a:r>
            <a:r>
              <a:rPr lang="de-DE" sz="1600" dirty="0"/>
              <a:t>": "leafComponentRoot"</a:t>
            </a:r>
          </a:p>
          <a:p>
            <a:pPr marL="0" indent="0">
              <a:buNone/>
            </a:pPr>
            <a:r>
              <a:rPr lang="de-DE" sz="1600" dirty="0"/>
              <a:t>		},</a:t>
            </a:r>
          </a:p>
          <a:p>
            <a:pPr marL="0" indent="0">
              <a:buNone/>
            </a:pPr>
            <a:r>
              <a:rPr lang="de-DE" sz="1600" dirty="0"/>
              <a:t>		{</a:t>
            </a:r>
          </a:p>
          <a:p>
            <a:pPr marL="0" indent="0">
              <a:buNone/>
            </a:pPr>
            <a:r>
              <a:rPr lang="de-DE" sz="1600" dirty="0"/>
              <a:t>		…</a:t>
            </a:r>
          </a:p>
          <a:p>
            <a:pPr marL="0" indent="0">
              <a:buNone/>
            </a:pPr>
            <a:r>
              <a:rPr lang="de-DE" sz="1600" dirty="0"/>
              <a:t>		}</a:t>
            </a:r>
          </a:p>
          <a:p>
            <a:pPr marL="0" indent="0">
              <a:buNone/>
            </a:pPr>
            <a:r>
              <a:rPr lang="de-DE" sz="1600" dirty="0"/>
              <a:t>		{</a:t>
            </a:r>
          </a:p>
          <a:p>
            <a:pPr marL="0" indent="0">
              <a:buNone/>
            </a:pPr>
            <a:r>
              <a:rPr lang="de-DE" sz="1600" dirty="0"/>
              <a:t>			"</a:t>
            </a:r>
            <a:r>
              <a:rPr lang="de-DE" sz="1600" dirty="0" err="1"/>
              <a:t>uuid</a:t>
            </a:r>
            <a:r>
              <a:rPr lang="de-DE" sz="1600" dirty="0"/>
              <a:t>": "30868946-5d12-454b-96a9-363f60b88172",</a:t>
            </a:r>
          </a:p>
          <a:p>
            <a:pPr marL="0" indent="0">
              <a:buNone/>
            </a:pPr>
            <a:r>
              <a:rPr lang="de-DE" sz="1600" dirty="0"/>
              <a:t>			"type": "Composite",</a:t>
            </a:r>
          </a:p>
          <a:p>
            <a:pPr marL="0" indent="0">
              <a:buNone/>
            </a:pPr>
            <a:r>
              <a:rPr lang="de-DE" sz="1600" dirty="0"/>
              <a:t>			"</a:t>
            </a:r>
            <a:r>
              <a:rPr lang="de-DE" sz="1600" dirty="0" err="1"/>
              <a:t>name</a:t>
            </a:r>
            <a:r>
              <a:rPr lang="de-DE" sz="1600" dirty="0"/>
              <a:t>": "compositeA",</a:t>
            </a:r>
          </a:p>
          <a:p>
            <a:pPr marL="0" indent="0">
              <a:buNone/>
            </a:pPr>
            <a:r>
              <a:rPr lang="de-DE" sz="1600" dirty="0"/>
              <a:t>			"</a:t>
            </a:r>
            <a:r>
              <a:rPr lang="de-DE" sz="1600" dirty="0" err="1"/>
              <a:t>children</a:t>
            </a:r>
            <a:r>
              <a:rPr lang="de-DE" sz="1600" dirty="0"/>
              <a:t>": [</a:t>
            </a:r>
          </a:p>
          <a:p>
            <a:pPr marL="0" indent="0">
              <a:buNone/>
            </a:pPr>
            <a:r>
              <a:rPr lang="de-DE" sz="1600" dirty="0"/>
              <a:t>			…</a:t>
            </a:r>
          </a:p>
          <a:p>
            <a:pPr marL="0" indent="0">
              <a:buNone/>
            </a:pPr>
            <a:r>
              <a:rPr lang="de-DE" sz="1600" dirty="0"/>
              <a:t>			]</a:t>
            </a:r>
          </a:p>
          <a:p>
            <a:pPr marL="0" indent="0">
              <a:buNone/>
            </a:pPr>
            <a:r>
              <a:rPr lang="de-DE" sz="1600" dirty="0"/>
              <a:t>		}</a:t>
            </a:r>
          </a:p>
          <a:p>
            <a:pPr marL="0" indent="0">
              <a:buNone/>
            </a:pPr>
            <a:r>
              <a:rPr lang="de-DE" sz="1600" dirty="0"/>
              <a:t>	]</a:t>
            </a:r>
          </a:p>
          <a:p>
            <a:pPr marL="0" indent="0">
              <a:buNone/>
            </a:pPr>
            <a:r>
              <a:rPr lang="de-DE" sz="1600" dirty="0"/>
              <a:t>}	        </a:t>
            </a:r>
          </a:p>
          <a:p>
            <a:pPr marL="0" indent="0">
              <a:buNone/>
            </a:pPr>
            <a:r>
              <a:rPr lang="de-DE" sz="1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04625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76</Words>
  <Application>Microsoft Office PowerPoint</Application>
  <PresentationFormat>Breitbild</PresentationFormat>
  <Paragraphs>45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Zitierfähig</vt:lpstr>
      <vt:lpstr>Coordinate Server </vt:lpstr>
      <vt:lpstr>Unsere Aufgabenstellung</vt:lpstr>
      <vt:lpstr>UML Diagramm</vt:lpstr>
      <vt:lpstr>Ziel nach Java 2</vt:lpstr>
    </vt:vector>
  </TitlesOfParts>
  <Company>Razer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 Server</dc:title>
  <dc:creator>John Reinecke</dc:creator>
  <cp:lastModifiedBy>John Reinecke</cp:lastModifiedBy>
  <cp:revision>13</cp:revision>
  <dcterms:created xsi:type="dcterms:W3CDTF">2020-01-12T14:46:44Z</dcterms:created>
  <dcterms:modified xsi:type="dcterms:W3CDTF">2020-02-03T00:40:50Z</dcterms:modified>
</cp:coreProperties>
</file>