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8" r:id="rId5"/>
    <p:sldId id="265" r:id="rId6"/>
    <p:sldId id="263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49852C9-6766-40F6-A76A-1823904D06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84696DF9-9E3C-4175-87B4-F40B284B64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22A8C0FF-0B1D-4155-B49C-372CF1098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859C3D7A-4FCE-4082-9C5D-B1824B145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2CB829E3-DD1B-4200-AD0E-6CF1409A3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327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0408729-4FE7-4F3B-A187-C3202D9A7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E4C61A44-25D7-4581-B2D5-08BE2035A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2FC1FB87-FE7A-4046-A06A-86109B44B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31322ABB-364D-4334-A0C4-577F5CC7D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B5348174-1B48-4465-BDF7-E5C24D2F0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7388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xmlns="" id="{FE9F0434-B03A-46F6-A67B-A86B80F4CF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5E814769-B276-4D45-AC35-8FEFA148E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9EAF7671-1FE1-4A54-89C0-79145E08A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0ECB2645-CC4D-4C9F-BCF4-499E65CA6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79770A41-E211-4A28-856D-B48BCA6DD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0426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1ABC3D0-A9A2-4E67-A360-675E655C1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9697AA13-4A14-428C-89BD-1F99C4A37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78571E9B-70FB-49F3-8FD7-8709E6540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62D44215-0D81-4239-8A9B-EAC595B16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B1D3AE09-17BC-482A-AC00-A9E5D478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655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F9953CC-AF2D-45ED-804C-9DB34BB92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BF7F2DE9-D678-4A1D-94B5-FA0E9E0B3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5D8FF689-0E70-4FFE-80C6-CFDF7FFD5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05208D7A-55E0-4798-8F89-265798037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B521EA9F-B5F1-4F45-B945-234EBAD95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8063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D7D0C0A-326E-42F4-AD94-A52C6E0CB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6F03BB3B-FFDF-4BA4-8E57-DACC157C6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D6D4CE00-0234-41A3-B192-A824FAEA2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66922E38-E20D-4B79-8A52-58F8A21B3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415784A4-4B8F-4C15-8604-81A9C0C1D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C6E78758-3222-4D07-99E8-90C511E49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682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66C159D-B675-441B-B436-5E98B1327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5EAD995C-2D38-4568-B4BB-184107954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202D1B48-1F0E-4EBC-B7C0-37F939AF5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2586D757-E16D-4FDB-ADBB-83E453E9D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45F34C61-A1ED-4475-B11E-A4D6DD4699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xmlns="" id="{07D51B86-67AB-4BE6-8BA7-D2548881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90CB3AF4-94E6-4A4E-B6BC-D3DD554EC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0712711E-3A93-4D9A-8FFE-8E2757DB1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3306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9CB0853-9117-44EF-9036-5F692FBA8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145709F5-67DA-4975-8386-C59B80B8A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A58CA182-0174-4425-AA14-CE21DE508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A02EF08E-3EFC-4452-8CE6-0A04EF5A7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3654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DCAD8910-BA4B-40EA-B408-B6530932A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2CEFC895-DD25-4054-A0B1-6FE086192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C62B1C5F-101E-4692-BE93-F348A868B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886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4C9A2BA-51DC-4C7F-BFEE-7E977C6C0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F5584F75-D77D-4666-B1FC-7711B721E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E3B6F105-4E0E-46A9-A847-89AE38B3E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48D56900-1BF7-4D33-9D36-16F55D29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1A7A2A42-6398-4FA3-B598-79193AB07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726E82F1-820A-4AEE-82AF-F836B706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669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1B47CF9-120F-41E3-9490-CD89CC42E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xmlns="" id="{BE762C8A-E1AF-473A-95E1-C862CA605C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3E20B71F-EB74-4102-95A1-53AC0DF8F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2A18AC28-E07E-4D56-A30C-7B8F15939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8AAD20C6-74DC-439C-BA20-240AE6C0E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C464A28D-2088-4FDE-BD6A-4331D6124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579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xmlns="" id="{F71C5E7D-69D6-42F1-A321-44D3F127C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1C97E5ED-2862-4EAB-B925-557E03E5C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E8F85EF0-AD19-450F-A3BD-9DAF2E6FF2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CF2AA-3565-4A8F-AEB7-BBCC4D9D8BE9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7293A5BD-EC44-45DE-AB05-0FF6BEE963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784C9FE9-D21F-4D9B-9E07-2B00F1E0E9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1583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5F99161-2719-443B-83DF-B35A3F5108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err="1"/>
              <a:t>CoronaHealthcare</a:t>
            </a:r>
            <a:endParaRPr lang="de-DE" b="1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1BACD806-0FB6-4E15-8B7C-C34E643D54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DieZweiLustigenDrei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69990301-B26B-480C-9630-FE37F878E3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334" y="4967345"/>
            <a:ext cx="1854666" cy="185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3FC66E5-1BC6-478E-AF30-99267E9E9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Was bisher geschah…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F88D185D-F4BA-4E7C-B099-6405FECD2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b="1" dirty="0"/>
              <a:t>Phase 1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Gruppen- und Themenfindung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Einrichtung von </a:t>
            </a:r>
            <a:r>
              <a:rPr lang="de-DE" dirty="0" err="1"/>
              <a:t>GitHub</a:t>
            </a:r>
            <a:endParaRPr lang="de-DE" dirty="0"/>
          </a:p>
          <a:p>
            <a:pPr marL="0" indent="0">
              <a:buNone/>
            </a:pPr>
            <a:r>
              <a:rPr lang="de-DE" b="1" dirty="0"/>
              <a:t>Phase 2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Projekt angelegt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MVC-Struktur erstellt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Design umgesetzt (zzgl. Farbwahl)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Datenbank angelegt, Testdaten eingepflegt und Abfrage initiiert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Layout gestaltet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Pages und Actions angelegt und erste Inhalte eingepflegt</a:t>
            </a:r>
          </a:p>
          <a:p>
            <a:pPr>
              <a:buFont typeface="Wingdings" panose="05000000000000000000" pitchFamily="2" charset="2"/>
              <a:buChar char="ü"/>
            </a:pPr>
            <a:endParaRPr lang="de-DE" dirty="0"/>
          </a:p>
          <a:p>
            <a:pPr>
              <a:buFont typeface="Wingdings" panose="05000000000000000000" pitchFamily="2" charset="2"/>
              <a:buChar char="ü"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C62B9CAB-8D8C-4124-B782-2C2B25AC3E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334" y="4967345"/>
            <a:ext cx="1854666" cy="185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7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3FC66E5-1BC6-478E-AF30-99267E9E9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Projektüberblick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37" y="2047048"/>
            <a:ext cx="6417274" cy="3609716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956" y="1096313"/>
            <a:ext cx="4400425" cy="2475239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955" y="3716981"/>
            <a:ext cx="4400426" cy="247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9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3FC66E5-1BC6-478E-AF30-99267E9E9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Ausblick in Phase 3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F88D185D-F4BA-4E7C-B099-6405FECD2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Phase 3</a:t>
            </a:r>
          </a:p>
          <a:p>
            <a:pPr>
              <a:buFont typeface="Calibri" panose="020F0502020204030204" pitchFamily="34" charset="0"/>
              <a:buChar char="⃝"/>
            </a:pPr>
            <a:r>
              <a:rPr lang="de-DE" dirty="0"/>
              <a:t> Design fortlaufend anpassen (endet nie)</a:t>
            </a:r>
          </a:p>
          <a:p>
            <a:pPr>
              <a:buFont typeface="Calibri" panose="020F0502020204030204" pitchFamily="34" charset="0"/>
              <a:buChar char="⃝"/>
            </a:pPr>
            <a:r>
              <a:rPr lang="de-DE" dirty="0"/>
              <a:t> Login umsetzen (Session)</a:t>
            </a:r>
          </a:p>
          <a:p>
            <a:pPr>
              <a:buFont typeface="Calibri" panose="020F0502020204030204" pitchFamily="34" charset="0"/>
              <a:buChar char="⃝"/>
            </a:pPr>
            <a:r>
              <a:rPr lang="de-DE" dirty="0"/>
              <a:t> Shopsystem umsetzen / Produkte implementieren</a:t>
            </a:r>
          </a:p>
          <a:p>
            <a:pPr lvl="1">
              <a:buFont typeface="Calibri" panose="020F0502020204030204" pitchFamily="34" charset="0"/>
              <a:buChar char="⃝"/>
            </a:pPr>
            <a:endParaRPr lang="de-DE" dirty="0"/>
          </a:p>
          <a:p>
            <a:pPr lvl="1">
              <a:buFont typeface="Calibri" panose="020F0502020204030204" pitchFamily="34" charset="0"/>
              <a:buChar char="⃝"/>
            </a:pPr>
            <a:r>
              <a:rPr lang="de-DE" dirty="0"/>
              <a:t> zugehörige Seiten erstellen 	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C62B9CAB-8D8C-4124-B782-2C2B25AC3E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334" y="4967345"/>
            <a:ext cx="1854666" cy="185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571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2ED9C9A-7703-4338-984B-733796CEE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Lessons</a:t>
            </a:r>
            <a:r>
              <a:rPr lang="de-DE" b="1" dirty="0"/>
              <a:t> </a:t>
            </a:r>
            <a:r>
              <a:rPr lang="de-DE" b="1" dirty="0" err="1"/>
              <a:t>Learned</a:t>
            </a:r>
            <a:endParaRPr lang="de-DE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0EF665D7-8943-4D4B-8CA0-99E7B5FAD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Umgang mit </a:t>
            </a:r>
            <a:r>
              <a:rPr lang="de-DE" dirty="0" err="1"/>
              <a:t>GitHub</a:t>
            </a:r>
            <a:endParaRPr lang="de-DE" dirty="0"/>
          </a:p>
          <a:p>
            <a:r>
              <a:rPr lang="de-DE" dirty="0"/>
              <a:t>Teamkoordination zu Lockdown-Zeiten (unterschiedliche Lebensumstände vereinen)</a:t>
            </a:r>
          </a:p>
          <a:p>
            <a:r>
              <a:rPr lang="de-DE" dirty="0"/>
              <a:t>PHP + HTML + CSS erlernt und Kenntnisse erweitert</a:t>
            </a:r>
          </a:p>
          <a:p>
            <a:r>
              <a:rPr lang="de-DE" dirty="0"/>
              <a:t>MVC Struktur in PHP</a:t>
            </a:r>
          </a:p>
          <a:p>
            <a:r>
              <a:rPr lang="de-DE" dirty="0"/>
              <a:t>Umgang mit MySQL </a:t>
            </a:r>
            <a:r>
              <a:rPr lang="de-DE" dirty="0" err="1"/>
              <a:t>WorkBench</a:t>
            </a:r>
            <a:r>
              <a:rPr lang="de-DE" dirty="0"/>
              <a:t> &amp; phpMyAdmin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A8AA99C3-AB38-4D88-A92A-AD16DD4EEC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334" y="4967345"/>
            <a:ext cx="1854666" cy="185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85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58C6BB3-C481-4786-A175-DFC732F4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Offene Fragen</a:t>
            </a:r>
          </a:p>
        </p:txBody>
      </p:sp>
      <p:pic>
        <p:nvPicPr>
          <p:cNvPr id="2050" name="Picture 2" descr="Berater Mit Fragezeichen - Consult-SK GmbH">
            <a:extLst>
              <a:ext uri="{FF2B5EF4-FFF2-40B4-BE49-F238E27FC236}">
                <a16:creationId xmlns:a16="http://schemas.microsoft.com/office/drawing/2014/main" xmlns="" id="{67832CDE-1914-4365-8437-92D6CE119EA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550" y="1253331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BCD7C808-1A36-48F8-B970-44197C0490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334" y="4967345"/>
            <a:ext cx="1854666" cy="185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38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</Words>
  <Application>Microsoft Office PowerPoint</Application>
  <PresentationFormat>Breitbild</PresentationFormat>
  <Paragraphs>28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</vt:lpstr>
      <vt:lpstr>CoronaHealthcare</vt:lpstr>
      <vt:lpstr>Was bisher geschah…</vt:lpstr>
      <vt:lpstr>Projektüberblick</vt:lpstr>
      <vt:lpstr>Ausblick in Phase 3</vt:lpstr>
      <vt:lpstr>Lessons Learned</vt:lpstr>
      <vt:lpstr>Offene Fragen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Project-Playground</dc:title>
  <dc:creator>Fabian</dc:creator>
  <cp:lastModifiedBy>Katja</cp:lastModifiedBy>
  <cp:revision>22</cp:revision>
  <dcterms:created xsi:type="dcterms:W3CDTF">2020-11-12T07:17:03Z</dcterms:created>
  <dcterms:modified xsi:type="dcterms:W3CDTF">2021-01-15T12:13:28Z</dcterms:modified>
</cp:coreProperties>
</file>