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5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5/CoronaHealthc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CoronaHealthcare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DieZweiLustigenDrei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990301-B26B-480C-9630-FE37F878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Phase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Gruppen- und Themenfindung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Einrichtung von </a:t>
            </a:r>
            <a:r>
              <a:rPr lang="de-DE" dirty="0" err="1"/>
              <a:t>GitHub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Phase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Projekt angelegt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MVC-Struktur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Design umgesetzt (zzgl. Farbwahl)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Datenbank angelegt, Testdaten eingepflegt und Abfrage initiiert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Layout gestaltet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Pages und Actions angelegt und erste Inhalte eingepflegt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Projektüberblick</a:t>
            </a:r>
          </a:p>
        </p:txBody>
      </p:sp>
      <p:pic>
        <p:nvPicPr>
          <p:cNvPr id="5" name="Grafik 4">
            <a:hlinkClick r:id="rId2"/>
            <a:extLst>
              <a:ext uri="{FF2B5EF4-FFF2-40B4-BE49-F238E27FC236}">
                <a16:creationId xmlns:a16="http://schemas.microsoft.com/office/drawing/2014/main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7" y="2067187"/>
            <a:ext cx="2723626" cy="27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Ausblick in Phase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Phase 3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Design fortlaufend anpassen (endet nie)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Login umsetzen (Session)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Shopsystem umsetzen / Produkte implementieren</a:t>
            </a:r>
          </a:p>
          <a:p>
            <a:pPr lvl="1">
              <a:buFont typeface="Calibri" panose="020F0502020204030204" pitchFamily="34" charset="0"/>
              <a:buChar char="⃝"/>
            </a:pPr>
            <a:endParaRPr lang="de-DE" dirty="0"/>
          </a:p>
          <a:p>
            <a:pPr lvl="1">
              <a:buFont typeface="Calibri" panose="020F0502020204030204" pitchFamily="34" charset="0"/>
              <a:buChar char="⃝"/>
            </a:pPr>
            <a:r>
              <a:rPr lang="de-DE" dirty="0"/>
              <a:t> zugehörige Seiten erstellen 	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Teamkoordination zu Lockdown-Zeiten (unterschiedliche Lebensumstände vereinen)</a:t>
            </a:r>
          </a:p>
          <a:p>
            <a:r>
              <a:rPr lang="de-DE" dirty="0"/>
              <a:t>PHP + HTML + CSS erlernt und Kenntnisse erweitert</a:t>
            </a:r>
          </a:p>
          <a:p>
            <a:r>
              <a:rPr lang="de-DE" dirty="0"/>
              <a:t>MVC Struktur in PHP</a:t>
            </a:r>
          </a:p>
          <a:p>
            <a:r>
              <a:rPr lang="de-DE" dirty="0"/>
              <a:t>Umgang mit MySQL </a:t>
            </a:r>
            <a:r>
              <a:rPr lang="de-DE" dirty="0" err="1"/>
              <a:t>WorkBench</a:t>
            </a:r>
            <a:r>
              <a:rPr lang="de-DE" dirty="0"/>
              <a:t> &amp; phpMyAdmin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AA99C3-AB38-4D88-A92A-AD16DD4E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Offene Fragen</a:t>
            </a:r>
          </a:p>
        </p:txBody>
      </p:sp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D7C808-1A36-48F8-B970-44197C04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CoronaHealthcare</vt:lpstr>
      <vt:lpstr>Was bisher geschah…</vt:lpstr>
      <vt:lpstr>Projektüberblick</vt:lpstr>
      <vt:lpstr>Ausblick in Phase 3</vt:lpstr>
      <vt:lpstr>Lessons Learned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Fabian</cp:lastModifiedBy>
  <cp:revision>20</cp:revision>
  <dcterms:created xsi:type="dcterms:W3CDTF">2020-11-12T07:17:03Z</dcterms:created>
  <dcterms:modified xsi:type="dcterms:W3CDTF">2021-01-15T10:53:27Z</dcterms:modified>
</cp:coreProperties>
</file>