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9" r:id="rId5"/>
    <p:sldId id="271" r:id="rId6"/>
    <p:sldId id="273" r:id="rId7"/>
    <p:sldId id="274" r:id="rId8"/>
    <p:sldId id="267" r:id="rId9"/>
    <p:sldId id="268" r:id="rId10"/>
    <p:sldId id="265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5/CoronaHealthca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CoronaHealthcare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DieZweiLustigenDrei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990301-B26B-480C-9630-FE37F878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Lessons</a:t>
            </a:r>
            <a:r>
              <a:rPr lang="de-DE" b="1" dirty="0"/>
              <a:t> </a:t>
            </a:r>
            <a:r>
              <a:rPr lang="de-DE" b="1" dirty="0" err="1"/>
              <a:t>Learned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665D7-8943-4D4B-8CA0-99E7B5FA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Umgang mit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Teamkoordination zu Lockdown-Zeiten (unterschiedliche Lebensumstände vereinen)</a:t>
            </a:r>
          </a:p>
          <a:p>
            <a:r>
              <a:rPr lang="de-DE" dirty="0"/>
              <a:t>PHP + HTML + CSS erlernt und Kenntnisse erweitert</a:t>
            </a:r>
          </a:p>
          <a:p>
            <a:r>
              <a:rPr lang="de-DE" dirty="0"/>
              <a:t>MVC Struktur in PHP</a:t>
            </a:r>
          </a:p>
          <a:p>
            <a:r>
              <a:rPr lang="de-DE" dirty="0"/>
              <a:t>Umgang mit MySQL </a:t>
            </a:r>
            <a:r>
              <a:rPr lang="de-DE" dirty="0" err="1"/>
              <a:t>WorkBench</a:t>
            </a:r>
            <a:r>
              <a:rPr lang="de-DE" dirty="0"/>
              <a:t> &amp; phpMyAdmin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AA99C3-AB38-4D88-A92A-AD16DD4E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Offene Fragen</a:t>
            </a:r>
          </a:p>
        </p:txBody>
      </p:sp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D7C808-1A36-48F8-B970-44197C049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32CCC-FEFE-4AAA-BDA4-1CB188A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5CC41-B182-4798-A34A-B0AB080C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bisher geschah</a:t>
            </a:r>
          </a:p>
          <a:p>
            <a:r>
              <a:rPr lang="de-DE" dirty="0"/>
              <a:t>Datenbankmodell</a:t>
            </a:r>
          </a:p>
          <a:p>
            <a:r>
              <a:rPr lang="de-DE" dirty="0"/>
              <a:t>Mockups</a:t>
            </a:r>
          </a:p>
          <a:p>
            <a:r>
              <a:rPr lang="de-DE" dirty="0"/>
              <a:t>Projektüberblick</a:t>
            </a:r>
          </a:p>
          <a:p>
            <a:r>
              <a:rPr lang="de-DE" dirty="0"/>
              <a:t>Ausblick</a:t>
            </a:r>
          </a:p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63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C66E5-1BC6-478E-AF30-99267E9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D185D-F4BA-4E7C-B099-6405FEC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Phase 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Gruppen- und Themenfindung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Einrichtung von </a:t>
            </a:r>
            <a:r>
              <a:rPr lang="de-DE" dirty="0" err="1"/>
              <a:t>GitHub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Phase 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Projekt angelegt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MVC-Struktur erstellt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Design umgesetzt (zzgl. Farbwahl)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Datenbank angelegt, Testdaten eingepflegt und Abfrage initiiert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Layout gestaltet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Pages und Actions angelegt und erste Inhalte eingepflegt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B9CAB-8D8C-4124-B782-2C2B25AC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3AC43-A5EE-4534-8CAF-5F1BD73F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Datenbankmodell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6A128F4-C8C7-447C-A27B-990EA4519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412520" cy="49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B7AA6-E448-4E8D-B7D3-8B388779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Mockups - Startseite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AB3D862-03F4-4B5E-ABA5-47FA6D83E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414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B7AA6-E448-4E8D-B7D3-8B388779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Mockups - </a:t>
            </a:r>
            <a:r>
              <a:rPr lang="de-DE" b="1" dirty="0" err="1"/>
              <a:t>Shopansicht</a:t>
            </a:r>
            <a:endParaRPr lang="de-DE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A20EE8-1D1C-46EF-B875-05807510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64450"/>
            <a:ext cx="7760516" cy="43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B7AA6-E448-4E8D-B7D3-8B388779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Mockups - Produktansicht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DE2CD8F-F787-4FDE-B8A4-77D49775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50891" cy="43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8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C66E5-1BC6-478E-AF30-99267E9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Projektüberblick</a:t>
            </a:r>
          </a:p>
        </p:txBody>
      </p:sp>
      <p:pic>
        <p:nvPicPr>
          <p:cNvPr id="5" name="Grafik 4">
            <a:hlinkClick r:id="rId2"/>
            <a:extLst>
              <a:ext uri="{FF2B5EF4-FFF2-40B4-BE49-F238E27FC236}">
                <a16:creationId xmlns:a16="http://schemas.microsoft.com/office/drawing/2014/main" id="{C62B9CAB-8D8C-4124-B782-2C2B25AC3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87" y="2067187"/>
            <a:ext cx="2723626" cy="27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C66E5-1BC6-478E-AF30-99267E9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Ausblick in Phase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D185D-F4BA-4E7C-B099-6405FEC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Phase 3</a:t>
            </a:r>
          </a:p>
          <a:p>
            <a:pPr>
              <a:buFont typeface="Calibri" panose="020F0502020204030204" pitchFamily="34" charset="0"/>
              <a:buChar char="⃝"/>
            </a:pPr>
            <a:r>
              <a:rPr lang="de-DE" dirty="0"/>
              <a:t> Design fortlaufend anpassen (endet nie)</a:t>
            </a:r>
          </a:p>
          <a:p>
            <a:pPr>
              <a:buFont typeface="Calibri" panose="020F0502020204030204" pitchFamily="34" charset="0"/>
              <a:buChar char="⃝"/>
            </a:pPr>
            <a:r>
              <a:rPr lang="de-DE" dirty="0"/>
              <a:t> Login umsetzen (Session)</a:t>
            </a:r>
          </a:p>
          <a:p>
            <a:pPr>
              <a:buFont typeface="Calibri" panose="020F0502020204030204" pitchFamily="34" charset="0"/>
              <a:buChar char="⃝"/>
            </a:pPr>
            <a:r>
              <a:rPr lang="de-DE" dirty="0"/>
              <a:t> Shopsystem umsetzen / Produkte implementieren</a:t>
            </a:r>
          </a:p>
          <a:p>
            <a:pPr lvl="1">
              <a:buFont typeface="Calibri" panose="020F0502020204030204" pitchFamily="34" charset="0"/>
              <a:buChar char="⃝"/>
            </a:pPr>
            <a:endParaRPr lang="de-DE" dirty="0"/>
          </a:p>
          <a:p>
            <a:pPr lvl="1">
              <a:buFont typeface="Calibri" panose="020F0502020204030204" pitchFamily="34" charset="0"/>
              <a:buChar char="⃝"/>
            </a:pPr>
            <a:r>
              <a:rPr lang="de-DE" dirty="0"/>
              <a:t> zugehörige Seiten erstellen 	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B9CAB-8D8C-4124-B782-2C2B25AC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39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CoronaHealthcare</vt:lpstr>
      <vt:lpstr>Gliederung</vt:lpstr>
      <vt:lpstr>Was bisher geschah…</vt:lpstr>
      <vt:lpstr>Datenbankmodell</vt:lpstr>
      <vt:lpstr>Mockups - Startseite</vt:lpstr>
      <vt:lpstr>Mockups - Shopansicht</vt:lpstr>
      <vt:lpstr>Mockups - Produktansicht</vt:lpstr>
      <vt:lpstr>Projektüberblick</vt:lpstr>
      <vt:lpstr>Ausblick in Phase 3</vt:lpstr>
      <vt:lpstr>Lessons Learned</vt:lpstr>
      <vt:lpstr>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Marvin Ruppert</cp:lastModifiedBy>
  <cp:revision>24</cp:revision>
  <dcterms:created xsi:type="dcterms:W3CDTF">2020-11-12T07:17:03Z</dcterms:created>
  <dcterms:modified xsi:type="dcterms:W3CDTF">2021-01-18T11:15:57Z</dcterms:modified>
</cp:coreProperties>
</file>