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3" r:id="rId6"/>
    <p:sldId id="276" r:id="rId7"/>
    <p:sldId id="274" r:id="rId8"/>
    <p:sldId id="275" r:id="rId9"/>
    <p:sldId id="277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24.02.2021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CoronaHealthcare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DieZweiLustigenDrei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990301-B26B-480C-9630-FE37F878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Offene Fragen</a:t>
            </a:r>
          </a:p>
        </p:txBody>
      </p:sp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D7C808-1A36-48F8-B970-44197C04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B7AA6-E448-4E8D-B7D3-8B38877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Mockups - Startseite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AB3D862-03F4-4B5E-ABA5-47FA6D83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1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68540-5C93-4E05-B8BD-4D8CF38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Design</a:t>
            </a:r>
            <a:r>
              <a:rPr lang="de-DE" dirty="0"/>
              <a:t> </a:t>
            </a:r>
            <a:r>
              <a:rPr lang="de-DE" b="1" dirty="0"/>
              <a:t>und</a:t>
            </a:r>
            <a:r>
              <a:rPr lang="de-DE" dirty="0"/>
              <a:t> </a:t>
            </a:r>
            <a:r>
              <a:rPr lang="de-DE" b="1" dirty="0"/>
              <a:t>Webseitenstruktur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C5DF2F3-8624-4E84-93FD-0DF4EF9E2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76690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3AC43-A5EE-4534-8CAF-5F1BD73F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Datenbankmodell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038517C-D0E5-45A1-9E43-A9AFFE49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34" y="1690688"/>
            <a:ext cx="9280332" cy="4657843"/>
          </a:xfrm>
        </p:spPr>
      </p:pic>
    </p:spTree>
    <p:extLst>
      <p:ext uri="{BB962C8B-B14F-4D97-AF65-F5344CB8AC3E}">
        <p14:creationId xmlns:p14="http://schemas.microsoft.com/office/powerpoint/2010/main" val="74466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043E1-89D5-4B1A-BE94-12C89595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64DCF9-BC45-4786-985E-0E38CF749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98" y="-12504"/>
            <a:ext cx="2155451" cy="687050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0F3C75-9DFF-414F-A927-C2FB85D02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58" y="182562"/>
            <a:ext cx="286184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E6FD-90F3-45A3-8FED-B80D6E4A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Programmierlösungen – </a:t>
            </a:r>
            <a:r>
              <a:rPr lang="de-DE" b="1" dirty="0" err="1"/>
              <a:t>php</a:t>
            </a:r>
            <a:endParaRPr lang="de-DE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E484336-F69C-40B2-A4DB-A315D7A8C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64" y="1414564"/>
            <a:ext cx="6715671" cy="5078311"/>
          </a:xfrm>
        </p:spPr>
      </p:pic>
    </p:spTree>
    <p:extLst>
      <p:ext uri="{BB962C8B-B14F-4D97-AF65-F5344CB8AC3E}">
        <p14:creationId xmlns:p14="http://schemas.microsoft.com/office/powerpoint/2010/main" val="24258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0776B-E2D6-42D5-A1BE-422E1820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Programmierlösungen – </a:t>
            </a:r>
            <a:r>
              <a:rPr lang="de-DE" b="1" dirty="0" err="1"/>
              <a:t>php</a:t>
            </a:r>
            <a:r>
              <a:rPr lang="de-DE" b="1" dirty="0"/>
              <a:t>, HTML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7BEAFF-082B-42E0-8242-4B604E84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1695208"/>
            <a:ext cx="8097380" cy="3467584"/>
          </a:xfrm>
        </p:spPr>
      </p:pic>
    </p:spTree>
    <p:extLst>
      <p:ext uri="{BB962C8B-B14F-4D97-AF65-F5344CB8AC3E}">
        <p14:creationId xmlns:p14="http://schemas.microsoft.com/office/powerpoint/2010/main" val="534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E48A4-4AE1-4E18-827E-D31A8F8D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Programmierlösungen - JavaScript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E39E47-CFC0-4D6C-BEAB-255E25A2E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034389"/>
            <a:ext cx="8821381" cy="3648584"/>
          </a:xfrm>
        </p:spPr>
      </p:pic>
    </p:spTree>
    <p:extLst>
      <p:ext uri="{BB962C8B-B14F-4D97-AF65-F5344CB8AC3E}">
        <p14:creationId xmlns:p14="http://schemas.microsoft.com/office/powerpoint/2010/main" val="4041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0EF76-7D50-41E1-9AC5-0CD2C140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F0B54-2D0E-451E-A7BC-0D0D0B2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Umgang mit GitHub</a:t>
            </a:r>
          </a:p>
          <a:p>
            <a:r>
              <a:rPr lang="de-DE" dirty="0"/>
              <a:t>Teamkoordination zu Lockdown-Zeiten </a:t>
            </a:r>
          </a:p>
          <a:p>
            <a:r>
              <a:rPr lang="de-DE" dirty="0"/>
              <a:t>Webseitenstrukturierung</a:t>
            </a:r>
          </a:p>
          <a:p>
            <a:pPr lvl="1"/>
            <a:r>
              <a:rPr lang="de-DE" dirty="0"/>
              <a:t>Bedienbarkeit</a:t>
            </a:r>
          </a:p>
          <a:p>
            <a:pPr lvl="1"/>
            <a:r>
              <a:rPr lang="de-DE" dirty="0"/>
              <a:t>Responsive Webdesign</a:t>
            </a:r>
          </a:p>
          <a:p>
            <a:r>
              <a:rPr lang="de-DE" dirty="0"/>
              <a:t>PHP, JavaScript, HTML, CSS erlernt und Kenntnisse erweitert</a:t>
            </a:r>
          </a:p>
          <a:p>
            <a:r>
              <a:rPr lang="de-DE" dirty="0"/>
              <a:t>MVC-Struktur mit PHP</a:t>
            </a:r>
          </a:p>
          <a:p>
            <a:r>
              <a:rPr lang="de-DE" dirty="0"/>
              <a:t>Umgang mit MySQL </a:t>
            </a:r>
            <a:r>
              <a:rPr lang="de-DE" dirty="0" err="1"/>
              <a:t>WorkBench</a:t>
            </a:r>
            <a:r>
              <a:rPr lang="de-DE" dirty="0"/>
              <a:t> &amp; phpMyAdmin</a:t>
            </a:r>
          </a:p>
          <a:p>
            <a:r>
              <a:rPr lang="de-DE" dirty="0"/>
              <a:t>Ablauf der Webentwicklung </a:t>
            </a:r>
          </a:p>
        </p:txBody>
      </p:sp>
    </p:spTree>
    <p:extLst>
      <p:ext uri="{BB962C8B-B14F-4D97-AF65-F5344CB8AC3E}">
        <p14:creationId xmlns:p14="http://schemas.microsoft.com/office/powerpoint/2010/main" val="104951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CoronaHealthcare</vt:lpstr>
      <vt:lpstr>Mockups - Startseite</vt:lpstr>
      <vt:lpstr>Design und Webseitenstruktur</vt:lpstr>
      <vt:lpstr>Datenbankmodell</vt:lpstr>
      <vt:lpstr>Projektstruktur</vt:lpstr>
      <vt:lpstr>Programmierlösungen – php</vt:lpstr>
      <vt:lpstr>Programmierlösungen – php, HTML</vt:lpstr>
      <vt:lpstr>Programmierlösungen - JavaScript</vt:lpstr>
      <vt:lpstr>Lessons Learned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32</cp:revision>
  <dcterms:created xsi:type="dcterms:W3CDTF">2020-11-12T07:17:03Z</dcterms:created>
  <dcterms:modified xsi:type="dcterms:W3CDTF">2021-02-24T12:19:22Z</dcterms:modified>
</cp:coreProperties>
</file>