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323" r:id="rId5"/>
    <p:sldId id="351" r:id="rId6"/>
    <p:sldId id="352" r:id="rId7"/>
    <p:sldId id="381" r:id="rId8"/>
    <p:sldId id="378" r:id="rId9"/>
    <p:sldId id="379" r:id="rId10"/>
    <p:sldId id="377" r:id="rId11"/>
    <p:sldId id="367" r:id="rId12"/>
    <p:sldId id="353" r:id="rId13"/>
    <p:sldId id="366" r:id="rId14"/>
    <p:sldId id="376" r:id="rId15"/>
    <p:sldId id="382" r:id="rId16"/>
    <p:sldId id="369" r:id="rId17"/>
    <p:sldId id="372" r:id="rId18"/>
    <p:sldId id="375" r:id="rId19"/>
    <p:sldId id="360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ias gabel" initials="mg" lastIdx="1" clrIdx="0">
    <p:extLst>
      <p:ext uri="{19B8F6BF-5375-455C-9EA6-DF929625EA0E}">
        <p15:presenceInfo xmlns:p15="http://schemas.microsoft.com/office/powerpoint/2012/main" userId="70894d7457a114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BD3D8-2BE8-41EB-84B4-6BEB830E228E}" v="23" dt="2021-07-12T05:44:45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58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gabel" userId="70894d7457a114af" providerId="LiveId" clId="{4A3DED39-56ED-4368-BE4E-BFB3557A0B11}"/>
    <pc:docChg chg="modSld">
      <pc:chgData name="matthias gabel" userId="70894d7457a114af" providerId="LiveId" clId="{4A3DED39-56ED-4368-BE4E-BFB3557A0B11}" dt="2021-07-12T07:54:08.437" v="17" actId="20577"/>
      <pc:docMkLst>
        <pc:docMk/>
      </pc:docMkLst>
      <pc:sldChg chg="modSp mod">
        <pc:chgData name="matthias gabel" userId="70894d7457a114af" providerId="LiveId" clId="{4A3DED39-56ED-4368-BE4E-BFB3557A0B11}" dt="2021-07-12T07:54:08.437" v="17" actId="20577"/>
        <pc:sldMkLst>
          <pc:docMk/>
          <pc:sldMk cId="3147762016" sldId="352"/>
        </pc:sldMkLst>
        <pc:spChg chg="mod">
          <ac:chgData name="matthias gabel" userId="70894d7457a114af" providerId="LiveId" clId="{4A3DED39-56ED-4368-BE4E-BFB3557A0B11}" dt="2021-07-12T07:54:08.437" v="17" actId="20577"/>
          <ac:spMkLst>
            <pc:docMk/>
            <pc:sldMk cId="3147762016" sldId="352"/>
            <ac:spMk id="3" creationId="{ECF24E1F-7EC6-4E40-A5E3-E826ADB69962}"/>
          </ac:spMkLst>
        </pc:spChg>
      </pc:sldChg>
    </pc:docChg>
  </pc:docChgLst>
  <pc:docChgLst>
    <pc:chgData name="Guest User" providerId="Windows Live" clId="Web-{2A4BD3D8-2BE8-41EB-84B4-6BEB830E228E}"/>
    <pc:docChg chg="modSld">
      <pc:chgData name="Guest User" userId="" providerId="Windows Live" clId="Web-{2A4BD3D8-2BE8-41EB-84B4-6BEB830E228E}" dt="2021-07-12T05:44:45.447" v="22" actId="1076"/>
      <pc:docMkLst>
        <pc:docMk/>
      </pc:docMkLst>
      <pc:sldChg chg="addSp delSp modSp mod setBg">
        <pc:chgData name="Guest User" userId="" providerId="Windows Live" clId="Web-{2A4BD3D8-2BE8-41EB-84B4-6BEB830E228E}" dt="2021-07-12T05:44:45.447" v="22" actId="1076"/>
        <pc:sldMkLst>
          <pc:docMk/>
          <pc:sldMk cId="1244746735" sldId="353"/>
        </pc:sldMkLst>
        <pc:spChg chg="mod">
          <ac:chgData name="Guest User" userId="" providerId="Windows Live" clId="Web-{2A4BD3D8-2BE8-41EB-84B4-6BEB830E228E}" dt="2021-07-12T05:44:23.431" v="19"/>
          <ac:spMkLst>
            <pc:docMk/>
            <pc:sldMk cId="1244746735" sldId="353"/>
            <ac:spMk id="2" creationId="{44014A07-C602-4E6F-99A6-157B76BEA4DB}"/>
          </ac:spMkLst>
        </pc:spChg>
        <pc:spChg chg="del">
          <ac:chgData name="Guest User" userId="" providerId="Windows Live" clId="Web-{2A4BD3D8-2BE8-41EB-84B4-6BEB830E228E}" dt="2021-07-12T05:42:55.772" v="0"/>
          <ac:spMkLst>
            <pc:docMk/>
            <pc:sldMk cId="1244746735" sldId="353"/>
            <ac:spMk id="5" creationId="{0648FEBB-B633-436B-932C-3EB086002C3A}"/>
          </ac:spMkLst>
        </pc:spChg>
        <pc:spChg chg="add del">
          <ac:chgData name="Guest User" userId="" providerId="Windows Live" clId="Web-{2A4BD3D8-2BE8-41EB-84B4-6BEB830E228E}" dt="2021-07-12T05:44:23.431" v="19"/>
          <ac:spMkLst>
            <pc:docMk/>
            <pc:sldMk cId="1244746735" sldId="353"/>
            <ac:spMk id="7" creationId="{7D21DC16-1B32-4A96-A9DA-1029F477A7CA}"/>
          </ac:spMkLst>
        </pc:spChg>
        <pc:spChg chg="add del">
          <ac:chgData name="Guest User" userId="" providerId="Windows Live" clId="Web-{2A4BD3D8-2BE8-41EB-84B4-6BEB830E228E}" dt="2021-07-12T05:44:23.431" v="19"/>
          <ac:spMkLst>
            <pc:docMk/>
            <pc:sldMk cId="1244746735" sldId="353"/>
            <ac:spMk id="10" creationId="{763516C8-F227-4B77-9AA7-61B9A0B78253}"/>
          </ac:spMkLst>
        </pc:spChg>
        <pc:spChg chg="add del">
          <ac:chgData name="Guest User" userId="" providerId="Windows Live" clId="Web-{2A4BD3D8-2BE8-41EB-84B4-6BEB830E228E}" dt="2021-07-12T05:44:23.431" v="19"/>
          <ac:spMkLst>
            <pc:docMk/>
            <pc:sldMk cId="1244746735" sldId="353"/>
            <ac:spMk id="12" creationId="{D91B420C-C4C8-44DF-96B2-FBD1014646FE}"/>
          </ac:spMkLst>
        </pc:spChg>
        <pc:spChg chg="add del">
          <ac:chgData name="Guest User" userId="" providerId="Windows Live" clId="Web-{2A4BD3D8-2BE8-41EB-84B4-6BEB830E228E}" dt="2021-07-12T05:44:23.431" v="19"/>
          <ac:spMkLst>
            <pc:docMk/>
            <pc:sldMk cId="1244746735" sldId="353"/>
            <ac:spMk id="14" creationId="{070928B1-3E69-44AC-A1EE-B4E4270A7A51}"/>
          </ac:spMkLst>
        </pc:spChg>
        <pc:picChg chg="add mod ord">
          <ac:chgData name="Guest User" userId="" providerId="Windows Live" clId="Web-{2A4BD3D8-2BE8-41EB-84B4-6BEB830E228E}" dt="2021-07-12T05:44:45.447" v="22" actId="1076"/>
          <ac:picMkLst>
            <pc:docMk/>
            <pc:sldMk cId="1244746735" sldId="353"/>
            <ac:picMk id="3" creationId="{4464E667-DD13-4517-A2B5-47241EBE53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12.07.2021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21E8-07B1-45A5-A6C9-25C545D38BD8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FD174145-8091-4E54-B3DD-8723B03DF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6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29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370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54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4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327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12.07.2021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98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AB6A-C057-4550-9260-DE7EF7F686AF}" type="datetime1">
              <a:rPr lang="de-DE" noProof="0" smtClean="0"/>
              <a:pPr/>
              <a:t>12.07.2021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492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546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3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12.07.2021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3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12.07.2021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5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3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2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6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88825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2A16F2-347F-4136-B4E0-F7588299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3" b="27422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7EE61A8-DEF0-4F7D-A961-67C70A6E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8538" y="2514600"/>
            <a:ext cx="8913078" cy="2262781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de-DE" dirty="0"/>
              <a:t>Willkommen zu </a:t>
            </a:r>
            <a:r>
              <a:rPr lang="de-DE" dirty="0" err="1"/>
              <a:t>Locster</a:t>
            </a:r>
            <a:r>
              <a:rPr lang="de-DE" dirty="0"/>
              <a:t> : Soziales</a:t>
            </a:r>
            <a:r>
              <a:rPr lang="en-US" dirty="0"/>
              <a:t> </a:t>
            </a:r>
            <a:r>
              <a:rPr lang="en-US" dirty="0" err="1"/>
              <a:t>Netzwerk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6969286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/>
              <a:t>DB Schema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3D9A2B1-C603-4E69-84BA-3E4B5D590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556792"/>
            <a:ext cx="9689952" cy="40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/>
              <a:t>Code Beispiel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0561BC-F3C4-4B1B-8FCE-306EE387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2" y="3789040"/>
            <a:ext cx="6134956" cy="20291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F85CCD-DA74-4EB3-A386-A0A147A1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9" y="1412776"/>
            <a:ext cx="11356049" cy="17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/>
              <a:t>Code Beispiel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0EB0A0E-DF3D-4083-A132-8B0E580C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1134964"/>
            <a:ext cx="751627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/>
              <a:t>Webseiten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0BF0FC-809D-4C24-90A1-DF0217A4E5C0}"/>
              </a:ext>
            </a:extLst>
          </p:cNvPr>
          <p:cNvSpPr txBox="1"/>
          <p:nvPr/>
        </p:nvSpPr>
        <p:spPr>
          <a:xfrm>
            <a:off x="3790156" y="2967335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083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095DC1-5AF0-40E5-90EF-5AF379E8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836712"/>
            <a:ext cx="9273118" cy="4857742"/>
          </a:xfrm>
        </p:spPr>
        <p:txBody>
          <a:bodyPr/>
          <a:lstStyle/>
          <a:p>
            <a:r>
              <a:rPr lang="de-DE" dirty="0"/>
              <a:t>Funktionen</a:t>
            </a:r>
          </a:p>
          <a:p>
            <a:pPr lvl="1"/>
            <a:r>
              <a:rPr lang="de-DE" dirty="0"/>
              <a:t>User</a:t>
            </a:r>
          </a:p>
          <a:p>
            <a:pPr lvl="2"/>
            <a:r>
              <a:rPr lang="de-DE" dirty="0"/>
              <a:t>Login/</a:t>
            </a:r>
            <a:r>
              <a:rPr lang="de-DE" dirty="0" err="1"/>
              <a:t>logout</a:t>
            </a:r>
            <a:endParaRPr lang="de-DE" dirty="0"/>
          </a:p>
          <a:p>
            <a:pPr lvl="2"/>
            <a:r>
              <a:rPr lang="de-DE" dirty="0"/>
              <a:t>Daten vom Profil anzeigen/ändern</a:t>
            </a:r>
          </a:p>
          <a:p>
            <a:pPr lvl="2"/>
            <a:r>
              <a:rPr lang="de-DE" dirty="0"/>
              <a:t>Kontoeinstellungen</a:t>
            </a:r>
          </a:p>
          <a:p>
            <a:pPr lvl="2"/>
            <a:r>
              <a:rPr lang="de-DE" dirty="0"/>
              <a:t>Nutzer Besuchen</a:t>
            </a:r>
          </a:p>
          <a:p>
            <a:pPr lvl="2"/>
            <a:r>
              <a:rPr lang="de-DE" dirty="0"/>
              <a:t>Freundschaftsanfragen senden/erhalten/bestätigen</a:t>
            </a:r>
          </a:p>
          <a:p>
            <a:pPr lvl="2"/>
            <a:r>
              <a:rPr lang="de-DE" dirty="0"/>
              <a:t>Gästebucheinträge schreiben/bearbeiten/löschen</a:t>
            </a:r>
          </a:p>
          <a:p>
            <a:pPr lvl="2"/>
            <a:r>
              <a:rPr lang="de-DE" dirty="0"/>
              <a:t>Wer ist Online</a:t>
            </a:r>
          </a:p>
          <a:p>
            <a:pPr lvl="2"/>
            <a:r>
              <a:rPr lang="de-DE" dirty="0"/>
              <a:t>Suchfunktion </a:t>
            </a:r>
          </a:p>
          <a:p>
            <a:pPr lvl="2"/>
            <a:r>
              <a:rPr lang="de-DE" dirty="0"/>
              <a:t>Profiltext anzeigen/erstellen/ändern/löschen</a:t>
            </a:r>
          </a:p>
          <a:p>
            <a:pPr lvl="1"/>
            <a:r>
              <a:rPr lang="de-DE" dirty="0"/>
              <a:t>Messenger (optional)</a:t>
            </a:r>
          </a:p>
          <a:p>
            <a:pPr lvl="2"/>
            <a:r>
              <a:rPr lang="de-DE" dirty="0"/>
              <a:t>Chat-Nachrichten anzeigen/schreiben/bearbeiten/löschen</a:t>
            </a:r>
          </a:p>
          <a:p>
            <a:pPr lvl="2"/>
            <a:r>
              <a:rPr lang="de-DE" dirty="0"/>
              <a:t>Chat erstellen/löschen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2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095DC1-5AF0-40E5-90EF-5AF379E8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964" y="1916832"/>
            <a:ext cx="8913078" cy="3777622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Realistische Ziele setzen</a:t>
            </a:r>
          </a:p>
          <a:p>
            <a:r>
              <a:rPr lang="de-DE" dirty="0"/>
              <a:t>Erst nachdenken, dann Fehler machen</a:t>
            </a:r>
          </a:p>
          <a:p>
            <a:r>
              <a:rPr lang="de-DE" dirty="0"/>
              <a:t>Modularer Aufbau ist wichtiger als viele Features zuerst</a:t>
            </a:r>
          </a:p>
          <a:p>
            <a:r>
              <a:rPr lang="de-DE" dirty="0"/>
              <a:t>Der Nutzen von @Autowired und </a:t>
            </a:r>
            <a:r>
              <a:rPr lang="de-DE" dirty="0" err="1"/>
              <a:t>Annotations</a:t>
            </a:r>
            <a:r>
              <a:rPr lang="de-DE" dirty="0"/>
              <a:t> generell</a:t>
            </a:r>
          </a:p>
          <a:p>
            <a:r>
              <a:rPr lang="de-DE" dirty="0"/>
              <a:t>Spring (Boot) und </a:t>
            </a:r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Zusammenspiel REST, Serverlogik &amp; DB</a:t>
            </a:r>
          </a:p>
        </p:txBody>
      </p:sp>
    </p:spTree>
    <p:extLst>
      <p:ext uri="{BB962C8B-B14F-4D97-AF65-F5344CB8AC3E}">
        <p14:creationId xmlns:p14="http://schemas.microsoft.com/office/powerpoint/2010/main" val="22287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Person, haltend, Mann enthält.&#10;&#10;Automatisch generierte Beschreibung">
            <a:extLst>
              <a:ext uri="{FF2B5EF4-FFF2-40B4-BE49-F238E27FC236}">
                <a16:creationId xmlns:a16="http://schemas.microsoft.com/office/drawing/2014/main" id="{971486E0-9187-4E57-8F04-B6929310C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6" y="643467"/>
            <a:ext cx="3286842" cy="2248969"/>
          </a:xfrm>
          <a:prstGeom prst="rect">
            <a:avLst/>
          </a:prstGeom>
        </p:spPr>
      </p:pic>
      <p:pic>
        <p:nvPicPr>
          <p:cNvPr id="20" name="Grafik 19" descr="Ein Bild, das Person, drinnen, Essen, Tisch enthält.&#10;&#10;Automatisch generierte Beschreibung">
            <a:extLst>
              <a:ext uri="{FF2B5EF4-FFF2-40B4-BE49-F238E27FC236}">
                <a16:creationId xmlns:a16="http://schemas.microsoft.com/office/drawing/2014/main" id="{39F324B1-F07A-411E-9A6F-8B80A8FE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18" y="624312"/>
            <a:ext cx="3095072" cy="2262863"/>
          </a:xfrm>
          <a:prstGeom prst="rect">
            <a:avLst/>
          </a:prstGeom>
        </p:spPr>
      </p:pic>
      <p:pic>
        <p:nvPicPr>
          <p:cNvPr id="4" name="Grafik 3" descr="Ein Bild, das draußen, Person, Kleidung, Mann enthält.&#10;&#10;Automatisch generierte Beschreibung">
            <a:extLst>
              <a:ext uri="{FF2B5EF4-FFF2-40B4-BE49-F238E27FC236}">
                <a16:creationId xmlns:a16="http://schemas.microsoft.com/office/drawing/2014/main" id="{09A2B34D-8C47-4551-B6EB-4A41AA70EE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4" y="4315866"/>
            <a:ext cx="1837091" cy="1947475"/>
          </a:xfrm>
          <a:prstGeom prst="rect">
            <a:avLst/>
          </a:prstGeom>
        </p:spPr>
      </p:pic>
      <p:pic>
        <p:nvPicPr>
          <p:cNvPr id="5" name="Grafik 4" descr="Ein Bild, das draußen, Person, Mann, Parken enthält.&#10;&#10;Automatisch generierte Beschreibung">
            <a:extLst>
              <a:ext uri="{FF2B5EF4-FFF2-40B4-BE49-F238E27FC236}">
                <a16:creationId xmlns:a16="http://schemas.microsoft.com/office/drawing/2014/main" id="{03AF52C3-6A8D-4FFC-BA3F-1025C6D2AC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1" y="3504142"/>
            <a:ext cx="3768245" cy="2759199"/>
          </a:xfrm>
          <a:prstGeom prst="rect">
            <a:avLst/>
          </a:prstGeom>
        </p:spPr>
      </p:pic>
      <p:pic>
        <p:nvPicPr>
          <p:cNvPr id="8" name="Grafik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A08F97C-5E08-4546-8BF1-174F0C3235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0697" y="4363866"/>
            <a:ext cx="1795882" cy="180778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27E2411-E475-48D4-BDA6-B130E267906B}"/>
              </a:ext>
            </a:extLst>
          </p:cNvPr>
          <p:cNvSpPr/>
          <p:nvPr/>
        </p:nvSpPr>
        <p:spPr>
          <a:xfrm>
            <a:off x="1269876" y="44624"/>
            <a:ext cx="9836687" cy="4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637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18" y="-1"/>
            <a:ext cx="1220406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2" name="Group 14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4914" y="228600"/>
            <a:ext cx="2850786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5896" y="-786"/>
            <a:ext cx="2356060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" name="Titel 5">
            <a:extLst>
              <a:ext uri="{FF2B5EF4-FFF2-40B4-BE49-F238E27FC236}">
                <a16:creationId xmlns:a16="http://schemas.microsoft.com/office/drawing/2014/main" id="{EA6221C5-C903-428C-B882-583367D4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407" y="624110"/>
            <a:ext cx="502020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/>
              <a:t>Idee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494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4494" y="714375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6" name="Picture 8">
            <a:extLst>
              <a:ext uri="{FF2B5EF4-FFF2-40B4-BE49-F238E27FC236}">
                <a16:creationId xmlns:a16="http://schemas.microsoft.com/office/drawing/2014/main" id="{A1EB88B8-6B22-4A92-AE41-B6DD46B83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48" r="-2" b="-2"/>
          <a:stretch/>
        </p:blipFill>
        <p:spPr>
          <a:xfrm>
            <a:off x="-1554" y="1731"/>
            <a:ext cx="4669873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959DAB7-86D6-4CE3-8274-7749B6E6471B}"/>
              </a:ext>
            </a:extLst>
          </p:cNvPr>
          <p:cNvSpPr txBox="1"/>
          <p:nvPr/>
        </p:nvSpPr>
        <p:spPr>
          <a:xfrm>
            <a:off x="6327053" y="1863866"/>
            <a:ext cx="5020209" cy="32251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Soziales Netzwerk mit folgenden </a:t>
            </a:r>
            <a:r>
              <a:rPr lang="de-DE" dirty="0" err="1"/>
              <a:t>features</a:t>
            </a:r>
            <a:r>
              <a:rPr lang="de-DE" dirty="0"/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Chatfunktion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Freundschaftsanfragen verschicken und akzeptieren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User registrieren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Profilstatistiken automatisch updaten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Profiltext bearbeiten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Gästebucheinträge schreiben</a:t>
            </a:r>
          </a:p>
        </p:txBody>
      </p:sp>
    </p:spTree>
    <p:extLst>
      <p:ext uri="{BB962C8B-B14F-4D97-AF65-F5344CB8AC3E}">
        <p14:creationId xmlns:p14="http://schemas.microsoft.com/office/powerpoint/2010/main" val="13085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A082-D22E-4B2A-9C06-02A985C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276" y="203894"/>
            <a:ext cx="8909366" cy="1280890"/>
          </a:xfrm>
        </p:spPr>
        <p:txBody>
          <a:bodyPr/>
          <a:lstStyle/>
          <a:p>
            <a:r>
              <a:rPr lang="de-DE" dirty="0"/>
              <a:t>Projektstruktur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724935-97DD-48ED-A03F-15107A364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993842"/>
            <a:ext cx="2590841" cy="580526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F24E1F-7EC6-4E40-A5E3-E826ADB69962}"/>
              </a:ext>
            </a:extLst>
          </p:cNvPr>
          <p:cNvSpPr txBox="1"/>
          <p:nvPr/>
        </p:nvSpPr>
        <p:spPr>
          <a:xfrm>
            <a:off x="4366220" y="1218818"/>
            <a:ext cx="74168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/</a:t>
            </a:r>
            <a:r>
              <a:rPr lang="de-DE" sz="2000" b="1" dirty="0" err="1"/>
              <a:t>java</a:t>
            </a:r>
            <a:r>
              <a:rPr lang="de-DE" sz="2000" b="1" dirty="0"/>
              <a:t>: backend</a:t>
            </a:r>
          </a:p>
          <a:p>
            <a:r>
              <a:rPr lang="de-DE" b="1" dirty="0"/>
              <a:t>/</a:t>
            </a:r>
            <a:r>
              <a:rPr lang="de-DE" b="1" dirty="0" err="1"/>
              <a:t>actions</a:t>
            </a:r>
            <a:r>
              <a:rPr lang="en-US" b="1" dirty="0"/>
              <a:t>: </a:t>
            </a:r>
            <a:r>
              <a:rPr lang="de-DE" dirty="0"/>
              <a:t>Funktionen mit den User miteinander interagieren können. Z.B. </a:t>
            </a:r>
            <a:r>
              <a:rPr lang="de-DE" dirty="0" err="1"/>
              <a:t>sendFriendRequest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/</a:t>
            </a:r>
            <a:r>
              <a:rPr lang="de-DE" b="1" dirty="0" err="1"/>
              <a:t>chat</a:t>
            </a:r>
            <a:r>
              <a:rPr lang="de-DE" b="1" dirty="0"/>
              <a:t>: </a:t>
            </a:r>
            <a:r>
              <a:rPr lang="de-DE" dirty="0"/>
              <a:t>Funktionen die den Chat betreffen</a:t>
            </a:r>
          </a:p>
          <a:p>
            <a:r>
              <a:rPr lang="de-DE" dirty="0"/>
              <a:t>z.B. </a:t>
            </a:r>
            <a:r>
              <a:rPr lang="de-DE" dirty="0" err="1"/>
              <a:t>createChat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/</a:t>
            </a:r>
            <a:r>
              <a:rPr lang="de-DE" b="1" dirty="0" err="1"/>
              <a:t>controller</a:t>
            </a:r>
            <a:r>
              <a:rPr lang="de-DE" b="1" dirty="0"/>
              <a:t>: </a:t>
            </a:r>
            <a:r>
              <a:rPr lang="de-DE" dirty="0"/>
              <a:t>Schnittstellen die Nutzeranfragen entgegennehmen z.B. </a:t>
            </a:r>
            <a:r>
              <a:rPr lang="de-DE" dirty="0" err="1"/>
              <a:t>getLoginForm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/</a:t>
            </a:r>
            <a:r>
              <a:rPr lang="de-DE" b="1" dirty="0" err="1"/>
              <a:t>enums</a:t>
            </a:r>
            <a:r>
              <a:rPr lang="de-DE" b="1" dirty="0"/>
              <a:t>: </a:t>
            </a:r>
            <a:r>
              <a:rPr lang="de-DE" dirty="0"/>
              <a:t>Enumerationen für die verschiedenen anwendungsfälle z.B. biologisches Geschlecht (male, </a:t>
            </a:r>
            <a:r>
              <a:rPr lang="en-US" dirty="0"/>
              <a:t>female</a:t>
            </a:r>
            <a:r>
              <a:rPr lang="de-DE" dirty="0"/>
              <a:t>, </a:t>
            </a:r>
            <a:r>
              <a:rPr lang="en-US" dirty="0"/>
              <a:t>other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b="1" dirty="0"/>
              <a:t>/</a:t>
            </a:r>
            <a:r>
              <a:rPr lang="de-DE" b="1" dirty="0" err="1"/>
              <a:t>guestbook</a:t>
            </a:r>
            <a:r>
              <a:rPr lang="de-DE" b="1" dirty="0"/>
              <a:t>: </a:t>
            </a:r>
            <a:r>
              <a:rPr lang="de-DE" dirty="0"/>
              <a:t>spezifische Funktionen für das User Gästebuch</a:t>
            </a:r>
          </a:p>
          <a:p>
            <a:endParaRPr lang="de-DE" dirty="0"/>
          </a:p>
          <a:p>
            <a:r>
              <a:rPr lang="de-DE" b="1" dirty="0"/>
              <a:t>/</a:t>
            </a:r>
            <a:r>
              <a:rPr lang="de-DE" b="1" dirty="0" err="1"/>
              <a:t>security</a:t>
            </a:r>
            <a:r>
              <a:rPr lang="de-DE" b="1" dirty="0"/>
              <a:t>: </a:t>
            </a:r>
            <a:r>
              <a:rPr lang="de-DE" dirty="0"/>
              <a:t>Zugriffskonfiguration z.B. Login-funktionalität</a:t>
            </a:r>
          </a:p>
          <a:p>
            <a:endParaRPr lang="de-DE" dirty="0"/>
          </a:p>
          <a:p>
            <a:r>
              <a:rPr lang="de-DE" b="1" dirty="0"/>
              <a:t>/</a:t>
            </a:r>
            <a:r>
              <a:rPr lang="de-DE" b="1" dirty="0" err="1"/>
              <a:t>user</a:t>
            </a:r>
            <a:r>
              <a:rPr lang="de-DE" b="1" dirty="0"/>
              <a:t>: </a:t>
            </a:r>
            <a:r>
              <a:rPr lang="de-DE" dirty="0"/>
              <a:t>spezifische Funktionen für User z.B. Registrierung und DTO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7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A082-D22E-4B2A-9C06-02A985C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276" y="203894"/>
            <a:ext cx="8909366" cy="1280890"/>
          </a:xfrm>
        </p:spPr>
        <p:txBody>
          <a:bodyPr/>
          <a:lstStyle/>
          <a:p>
            <a:r>
              <a:rPr lang="de-DE" dirty="0"/>
              <a:t>Projektstruktur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724935-97DD-48ED-A03F-15107A364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993842"/>
            <a:ext cx="2590841" cy="580526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F24E1F-7EC6-4E40-A5E3-E826ADB69962}"/>
              </a:ext>
            </a:extLst>
          </p:cNvPr>
          <p:cNvSpPr txBox="1"/>
          <p:nvPr/>
        </p:nvSpPr>
        <p:spPr>
          <a:xfrm>
            <a:off x="4366220" y="1628800"/>
            <a:ext cx="74168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/</a:t>
            </a:r>
            <a:r>
              <a:rPr lang="de-DE" sz="2000" b="1" dirty="0" err="1"/>
              <a:t>resources</a:t>
            </a:r>
            <a:r>
              <a:rPr lang="de-DE" sz="2000" b="1" dirty="0"/>
              <a:t>: </a:t>
            </a:r>
            <a:r>
              <a:rPr lang="de-DE" sz="2000" b="1" dirty="0" err="1"/>
              <a:t>frontend</a:t>
            </a:r>
            <a:endParaRPr lang="de-DE" sz="2000" b="1" dirty="0"/>
          </a:p>
          <a:p>
            <a:r>
              <a:rPr lang="de-DE" b="1" dirty="0"/>
              <a:t>/</a:t>
            </a:r>
            <a:r>
              <a:rPr lang="de-DE" b="1" dirty="0" err="1"/>
              <a:t>scripts</a:t>
            </a:r>
            <a:r>
              <a:rPr lang="de-DE" b="1" dirty="0"/>
              <a:t>: </a:t>
            </a:r>
            <a:r>
              <a:rPr lang="de-DE" dirty="0" err="1"/>
              <a:t>framework</a:t>
            </a:r>
            <a:r>
              <a:rPr lang="de-DE" dirty="0"/>
              <a:t> Ordner</a:t>
            </a:r>
          </a:p>
          <a:p>
            <a:endParaRPr lang="de-DE" dirty="0"/>
          </a:p>
          <a:p>
            <a:r>
              <a:rPr lang="de-DE" b="1" dirty="0"/>
              <a:t>/</a:t>
            </a:r>
            <a:r>
              <a:rPr lang="de-DE" b="1" dirty="0" err="1"/>
              <a:t>static</a:t>
            </a:r>
            <a:r>
              <a:rPr lang="de-DE" b="1" dirty="0"/>
              <a:t>: </a:t>
            </a:r>
            <a:r>
              <a:rPr lang="de-DE" dirty="0" err="1"/>
              <a:t>styling</a:t>
            </a:r>
            <a:r>
              <a:rPr lang="de-DE" dirty="0"/>
              <a:t>-dateien, </a:t>
            </a:r>
            <a:r>
              <a:rPr lang="de-DE" dirty="0" err="1"/>
              <a:t>bilder</a:t>
            </a:r>
            <a:r>
              <a:rPr lang="de-DE" dirty="0"/>
              <a:t>/</a:t>
            </a:r>
            <a:r>
              <a:rPr lang="de-DE" dirty="0" err="1"/>
              <a:t>icons</a:t>
            </a:r>
            <a:r>
              <a:rPr lang="de-DE" dirty="0"/>
              <a:t> und </a:t>
            </a:r>
            <a:r>
              <a:rPr lang="de-DE" dirty="0" err="1"/>
              <a:t>scripte</a:t>
            </a:r>
            <a:endParaRPr lang="de-DE" dirty="0"/>
          </a:p>
          <a:p>
            <a:endParaRPr lang="de-DE" dirty="0"/>
          </a:p>
          <a:p>
            <a:r>
              <a:rPr lang="en-US" b="1" dirty="0"/>
              <a:t>/templates: </a:t>
            </a:r>
            <a:r>
              <a:rPr lang="en-US" dirty="0"/>
              <a:t>html-</a:t>
            </a:r>
            <a:r>
              <a:rPr lang="en-US" dirty="0" err="1"/>
              <a:t>dateien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b="1" dirty="0" err="1"/>
              <a:t>application.properties</a:t>
            </a:r>
            <a:r>
              <a:rPr lang="de-DE" b="1" dirty="0"/>
              <a:t> </a:t>
            </a:r>
            <a:r>
              <a:rPr lang="de-DE" dirty="0"/>
              <a:t>= Konfigurationsdatei für DB</a:t>
            </a:r>
            <a:r>
              <a:rPr lang="en-US" dirty="0"/>
              <a:t>’s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3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A082-D22E-4B2A-9C06-02A985C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276" y="203894"/>
            <a:ext cx="8909366" cy="1280890"/>
          </a:xfrm>
        </p:spPr>
        <p:txBody>
          <a:bodyPr/>
          <a:lstStyle/>
          <a:p>
            <a:r>
              <a:rPr lang="de-DE" dirty="0"/>
              <a:t>Projektstruktur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41E6BF9-E077-4BCC-BD75-4C75D78DDCD6}"/>
              </a:ext>
            </a:extLst>
          </p:cNvPr>
          <p:cNvSpPr txBox="1"/>
          <p:nvPr/>
        </p:nvSpPr>
        <p:spPr>
          <a:xfrm>
            <a:off x="5230316" y="1771813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GuestbookEntry</a:t>
            </a:r>
            <a:r>
              <a:rPr lang="en-US" dirty="0"/>
              <a:t> = model</a:t>
            </a:r>
          </a:p>
          <a:p>
            <a:endParaRPr lang="en-US" dirty="0"/>
          </a:p>
          <a:p>
            <a:r>
              <a:rPr lang="en-US" b="1" dirty="0" err="1"/>
              <a:t>GuestbookEntryRepository</a:t>
            </a:r>
            <a:r>
              <a:rPr lang="en-US" dirty="0"/>
              <a:t> = </a:t>
            </a:r>
            <a:r>
              <a:rPr lang="en-US" dirty="0" err="1"/>
              <a:t>schnittstelle</a:t>
            </a:r>
            <a:r>
              <a:rPr lang="en-US" dirty="0"/>
              <a:t> (DB </a:t>
            </a:r>
            <a:r>
              <a:rPr lang="en-US" dirty="0" err="1"/>
              <a:t>abfrage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b="1" dirty="0" err="1"/>
              <a:t>GuestbookEntryService</a:t>
            </a:r>
            <a:r>
              <a:rPr lang="en-US" dirty="0"/>
              <a:t> = </a:t>
            </a:r>
            <a:r>
              <a:rPr lang="en-US" dirty="0" err="1"/>
              <a:t>funktionali</a:t>
            </a:r>
            <a:r>
              <a:rPr lang="de-DE" dirty="0"/>
              <a:t>tät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650977-93D8-4866-98D4-403C9454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780577"/>
            <a:ext cx="2882488" cy="1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A082-D22E-4B2A-9C06-02A985C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276" y="203894"/>
            <a:ext cx="8909366" cy="1280890"/>
          </a:xfrm>
        </p:spPr>
        <p:txBody>
          <a:bodyPr/>
          <a:lstStyle/>
          <a:p>
            <a:r>
              <a:rPr lang="de-DE" dirty="0"/>
              <a:t>Projektstruktur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41E6BF9-E077-4BCC-BD75-4C75D78DDCD6}"/>
              </a:ext>
            </a:extLst>
          </p:cNvPr>
          <p:cNvSpPr txBox="1"/>
          <p:nvPr/>
        </p:nvSpPr>
        <p:spPr>
          <a:xfrm>
            <a:off x="5590357" y="29095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test</a:t>
            </a:r>
            <a:r>
              <a:rPr lang="de-DE" b="1" dirty="0"/>
              <a:t>: </a:t>
            </a:r>
            <a:r>
              <a:rPr lang="de-DE" dirty="0"/>
              <a:t>verschiedene </a:t>
            </a:r>
            <a:r>
              <a:rPr lang="de-DE" dirty="0" err="1"/>
              <a:t>tests</a:t>
            </a:r>
            <a:endParaRPr lang="de-DE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DEBAED-C3F7-4798-8A9B-A7D735BA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2262868"/>
            <a:ext cx="2909586" cy="16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A082-D22E-4B2A-9C06-02A985C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52" y="197422"/>
            <a:ext cx="8909366" cy="1280890"/>
          </a:xfrm>
        </p:spPr>
        <p:txBody>
          <a:bodyPr/>
          <a:lstStyle/>
          <a:p>
            <a:r>
              <a:rPr lang="de-DE" dirty="0"/>
              <a:t>Softwarearchitektur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9F0C21-D2ED-4F9D-9FEB-94D816EE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492896"/>
            <a:ext cx="10630917" cy="22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095DC1-5AF0-40E5-90EF-5AF379E8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964" y="1916832"/>
            <a:ext cx="8913078" cy="3777622"/>
          </a:xfrm>
        </p:spPr>
        <p:txBody>
          <a:bodyPr/>
          <a:lstStyle/>
          <a:p>
            <a:r>
              <a:rPr lang="en-US" dirty="0"/>
              <a:t>DB-System: </a:t>
            </a:r>
            <a:r>
              <a:rPr lang="de-DE" dirty="0" err="1"/>
              <a:t>MariaDB</a:t>
            </a:r>
            <a:endParaRPr lang="de-DE" dirty="0"/>
          </a:p>
          <a:p>
            <a:r>
              <a:rPr lang="de-DE" dirty="0"/>
              <a:t>Backend: JPA/Hibernate mit REST API, Spring</a:t>
            </a:r>
          </a:p>
          <a:p>
            <a:r>
              <a:rPr lang="de-DE" dirty="0"/>
              <a:t>Frontend: HTML/CSS/JS mit </a:t>
            </a:r>
            <a:r>
              <a:rPr lang="de-DE" dirty="0" err="1"/>
              <a:t>Thymeleaf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9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464E667-DD13-4517-A2B5-47241EBE5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93337" y="995456"/>
            <a:ext cx="22865578" cy="5418290"/>
          </a:xfrm>
        </p:spPr>
      </p:pic>
    </p:spTree>
    <p:extLst>
      <p:ext uri="{BB962C8B-B14F-4D97-AF65-F5344CB8AC3E}">
        <p14:creationId xmlns:p14="http://schemas.microsoft.com/office/powerpoint/2010/main" val="12447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Benutzerdefiniert</PresentationFormat>
  <Paragraphs>80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Corbel</vt:lpstr>
      <vt:lpstr>Wingdings 3</vt:lpstr>
      <vt:lpstr>Fetzen</vt:lpstr>
      <vt:lpstr>Willkommen zu Locster : Soziales Netzwerk</vt:lpstr>
      <vt:lpstr>Idee</vt:lpstr>
      <vt:lpstr>Projektstruktur</vt:lpstr>
      <vt:lpstr>Projektstruktur</vt:lpstr>
      <vt:lpstr>Projektstruktur</vt:lpstr>
      <vt:lpstr>Projektstruktur</vt:lpstr>
      <vt:lpstr>Softwarearchitektur</vt:lpstr>
      <vt:lpstr>Komponenten</vt:lpstr>
      <vt:lpstr>Klassendiagramm</vt:lpstr>
      <vt:lpstr>DB Schema</vt:lpstr>
      <vt:lpstr>Code Beispiel</vt:lpstr>
      <vt:lpstr>Code Beispiel</vt:lpstr>
      <vt:lpstr>Webseiten</vt:lpstr>
      <vt:lpstr>todo:</vt:lpstr>
      <vt:lpstr>Lessons learned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 zu Locster : Soziales Netzwerk</dc:title>
  <dc:creator>molhamalkhodari@gmail.com</dc:creator>
  <cp:lastModifiedBy>matthias gabel</cp:lastModifiedBy>
  <cp:revision>53</cp:revision>
  <dcterms:created xsi:type="dcterms:W3CDTF">2021-01-27T16:07:12Z</dcterms:created>
  <dcterms:modified xsi:type="dcterms:W3CDTF">2021-07-12T07:54:18Z</dcterms:modified>
</cp:coreProperties>
</file>