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2E017-287D-43FA-872B-FC5152DB1EBD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1AFAC-15F8-4427-8F42-29B1B10CC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18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717948-B64F-4CBC-BCB1-63AE4132DCB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7FDF-C59F-42F8-8B5B-A98CA5327298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477F-080A-47D6-93BE-8C2477A5B647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0759-C3D5-4C3C-8E18-19272D3C538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598B97-DB27-4767-A0BE-405326DC7F5B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9DE1-0927-4DE2-BF93-ECA4635FCE3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3FBC-E5A5-4181-9353-A9E35529AD37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6F44-0436-43C5-8FAD-6FC91BFC1D87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B401-03AF-4314-8B2A-5B750A2851A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5F5849A-31FD-4C1E-8171-48F830D4BE3F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DCA3C13-C4CA-483B-892D-932D719C7DE0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EED0F-BC27-4C2F-9106-82348EAF0A8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E890B4-D80F-4C14-920B-8A0890B9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5449151"/>
            <a:ext cx="10318418" cy="523811"/>
          </a:xfrm>
        </p:spPr>
        <p:txBody>
          <a:bodyPr anchor="b">
            <a:normAutofit/>
          </a:bodyPr>
          <a:lstStyle/>
          <a:p>
            <a:r>
              <a:rPr lang="de-DE" sz="2400">
                <a:solidFill>
                  <a:srgbClr val="2A1A00"/>
                </a:solidFill>
              </a:rPr>
              <a:t>Only one egg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BB05C-D797-4E84-8A6B-570E0AE06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4" y="5979196"/>
            <a:ext cx="10318416" cy="396483"/>
          </a:xfrm>
        </p:spPr>
        <p:txBody>
          <a:bodyPr>
            <a:normAutofit/>
          </a:bodyPr>
          <a:lstStyle/>
          <a:p>
            <a:r>
              <a:rPr lang="de-DE" sz="1100" b="1" dirty="0"/>
              <a:t>Bilal Alnaani, Olga Klassen, Franziska Schmidt, Tom Käppler</a:t>
            </a:r>
          </a:p>
          <a:p>
            <a:endParaRPr lang="de-DE" sz="1200" dirty="0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667B98-0638-4296-AC6F-B97FE3936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002" y="643467"/>
            <a:ext cx="5251995" cy="392586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969A3-25BE-49A8-A5FD-ED80D6F3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1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DA2B6-E093-4529-A65A-3540D2AA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F2E72-D152-464C-B7D2-231C51DC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Kochbuch App zum speichern deiner Rezepte</a:t>
            </a:r>
          </a:p>
          <a:p>
            <a:endParaRPr lang="de-DE" dirty="0"/>
          </a:p>
          <a:p>
            <a:r>
              <a:rPr lang="de-DE" dirty="0"/>
              <a:t>Alles geschafft was wir vorhatten + zwei Extras</a:t>
            </a:r>
          </a:p>
          <a:p>
            <a:r>
              <a:rPr lang="de-DE" dirty="0"/>
              <a:t>App ist im fertigen Zustand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: https://github.com/fh-erfurt/OnlyOneEgg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060357-2939-4321-AEC0-380C2535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8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BC3A6-5E78-4846-AC4A-A7BB035A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F6AB6-4322-4E5C-AB77-58FA732D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Dashboard</a:t>
            </a:r>
          </a:p>
          <a:p>
            <a:r>
              <a:rPr lang="de-DE" dirty="0"/>
              <a:t>Kochbuch</a:t>
            </a:r>
          </a:p>
          <a:p>
            <a:r>
              <a:rPr lang="de-DE" dirty="0"/>
              <a:t>Rezepte</a:t>
            </a:r>
          </a:p>
          <a:p>
            <a:r>
              <a:rPr lang="de-DE" dirty="0" err="1"/>
              <a:t>Timer</a:t>
            </a:r>
            <a:endParaRPr lang="de-DE" dirty="0"/>
          </a:p>
          <a:p>
            <a:r>
              <a:rPr lang="de-DE" dirty="0"/>
              <a:t>Rezeptfinder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AE40843C-52BF-4976-9A6C-707C942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1CC74-6D96-4115-A9A4-8D1FA29D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zeigen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3208DA-D8FF-4252-8EFC-2F8B40DD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C90DF-EB20-44E8-850D-D21F94F6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F033C-CA71-4A12-95EC-D9CAC289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AB0CC-38FF-479C-BF61-99AB8576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Android/</a:t>
            </a:r>
            <a:r>
              <a:rPr lang="de-DE" dirty="0" err="1"/>
              <a:t>Kotlin</a:t>
            </a:r>
            <a:r>
              <a:rPr lang="de-DE" dirty="0"/>
              <a:t> </a:t>
            </a:r>
            <a:r>
              <a:rPr lang="de-DE" dirty="0" err="1"/>
              <a:t>Fundamentals</a:t>
            </a:r>
            <a:r>
              <a:rPr lang="de-DE" dirty="0"/>
              <a:t> Kurs war sehr hilfreich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Wöchentliche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 Schwierigkeiten aktiv Hilfe suchen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Arbeitstrennung nach Seiten/Packages/Fragmenten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Zusammenarbeit mit Kompromissen steigert die Effizienz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Öfter mal den Elefanten drücken (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Library für spezielle Features nutzen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EBC48-6BD1-4DB1-AE29-B7AD25B7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6294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103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Impact</vt:lpstr>
      <vt:lpstr>Badge</vt:lpstr>
      <vt:lpstr>Only one egg</vt:lpstr>
      <vt:lpstr>Grundlegendes</vt:lpstr>
      <vt:lpstr>App-inhalt</vt:lpstr>
      <vt:lpstr>App zeigen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one egg</dc:title>
  <dc:creator>Tom</dc:creator>
  <cp:lastModifiedBy>Tom</cp:lastModifiedBy>
  <cp:revision>5</cp:revision>
  <dcterms:created xsi:type="dcterms:W3CDTF">2021-02-03T13:19:43Z</dcterms:created>
  <dcterms:modified xsi:type="dcterms:W3CDTF">2021-02-03T14:06:31Z</dcterms:modified>
</cp:coreProperties>
</file>