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Vorstellung der Personen</a:t>
            </a:r>
          </a:p>
          <a:p>
            <a:pPr>
              <a:lnSpc>
                <a:spcPct val="150000"/>
              </a:lnSpc>
            </a:pPr>
            <a:r>
              <a:rPr lang="de-DE" dirty="0"/>
              <a:t>Vorstellung des Projekts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offene Fragen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BBA9E2DA-4314-4370-9C71-5F2B922D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 Nottrott</a:t>
            </a:r>
          </a:p>
          <a:p>
            <a:r>
              <a:rPr lang="de-DE" dirty="0"/>
              <a:t>33, geboren in Erfurt</a:t>
            </a:r>
          </a:p>
          <a:p>
            <a:r>
              <a:rPr lang="de-DE" dirty="0"/>
              <a:t>verheiratet, 2 Kinder</a:t>
            </a:r>
          </a:p>
          <a:p>
            <a:endParaRPr lang="de-DE" dirty="0"/>
          </a:p>
          <a:p>
            <a:r>
              <a:rPr lang="de-DE" dirty="0"/>
              <a:t>Fabian Seeber</a:t>
            </a:r>
          </a:p>
          <a:p>
            <a:r>
              <a:rPr lang="de-DE" dirty="0"/>
              <a:t>33, geboren in Bad Salzungen</a:t>
            </a:r>
          </a:p>
          <a:p>
            <a:r>
              <a:rPr lang="de-DE" dirty="0"/>
              <a:t>ledig, ein Kind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Katja Fischer</a:t>
            </a:r>
          </a:p>
          <a:p>
            <a:r>
              <a:rPr lang="de-DE" dirty="0"/>
              <a:t>21, geboren in Erfurt</a:t>
            </a:r>
          </a:p>
          <a:p>
            <a:r>
              <a:rPr lang="de-DE" dirty="0"/>
              <a:t>ledig, keine Kinder</a:t>
            </a:r>
          </a:p>
          <a:p>
            <a:endParaRPr lang="de-DE" dirty="0"/>
          </a:p>
          <a:p>
            <a:r>
              <a:rPr lang="de-DE" dirty="0"/>
              <a:t>Marvin Ruppert</a:t>
            </a:r>
          </a:p>
          <a:p>
            <a:r>
              <a:rPr lang="de-DE" dirty="0"/>
              <a:t>23, geboren in Erfurt</a:t>
            </a:r>
          </a:p>
          <a:p>
            <a:r>
              <a:rPr lang="de-DE" dirty="0"/>
              <a:t>ledig, ein Kind im Anmarsch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1AD6C79-8AAF-4BE9-9BFE-97E7F355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A4D67D04-A9D7-4BB5-AEC3-5B4B6DE8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26FD5-830E-49FC-B728-C14BA24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8AF87-E7CE-49C8-BDCF-35D9462D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Zielgruppe:</a:t>
            </a:r>
          </a:p>
          <a:p>
            <a:pPr lvl="1"/>
            <a:r>
              <a:rPr lang="de-DE" dirty="0"/>
              <a:t>Mütter und Väter, die für ihre Kinder einen angenehmen Spielplatz suchen und sich bei Bedarf untereinander vernetzen wollen</a:t>
            </a:r>
          </a:p>
          <a:p>
            <a:r>
              <a:rPr lang="de-DE" dirty="0"/>
              <a:t>zeigt Spielplätze, deren Geräte, Besonderheiten und Zustand an</a:t>
            </a:r>
          </a:p>
          <a:p>
            <a:r>
              <a:rPr lang="de-DE" dirty="0"/>
              <a:t>zeigt Frequentierung zu bestimmten Zeiten an</a:t>
            </a:r>
          </a:p>
          <a:p>
            <a:r>
              <a:rPr lang="de-DE" dirty="0"/>
              <a:t>die Eltern können Defekte von Spielgerät melden</a:t>
            </a:r>
          </a:p>
          <a:p>
            <a:r>
              <a:rPr lang="de-DE" dirty="0"/>
              <a:t>die Spielplätze werden in Bild und Text vorgestellt</a:t>
            </a:r>
          </a:p>
          <a:p>
            <a:r>
              <a:rPr lang="de-DE" dirty="0"/>
              <a:t>Eignung für Senioren/Behinderte (Bänke, Barrierefreiheit)</a:t>
            </a:r>
          </a:p>
        </p:txBody>
      </p:sp>
    </p:spTree>
    <p:extLst>
      <p:ext uri="{BB962C8B-B14F-4D97-AF65-F5344CB8AC3E}">
        <p14:creationId xmlns:p14="http://schemas.microsoft.com/office/powerpoint/2010/main" val="6320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1E43802F-5DE6-47E2-B226-D9A98984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DCA9EB-4CED-4BD6-877C-FCCBE48B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41999-874C-4702-97C5-4C0FC25C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 Erfahrung, Frust, traurige Kinderaugen </a:t>
            </a:r>
          </a:p>
          <a:p>
            <a:r>
              <a:rPr lang="de-DE" dirty="0"/>
              <a:t>Zeitmanagement als (alleinerziehende) Eltern</a:t>
            </a:r>
          </a:p>
          <a:p>
            <a:r>
              <a:rPr lang="de-DE" dirty="0"/>
              <a:t>Übersichtlichkeit für neu zugezogene Eltern oder Urlauber</a:t>
            </a:r>
          </a:p>
          <a:p>
            <a:r>
              <a:rPr lang="de-DE" dirty="0"/>
              <a:t>Möglichkeit der Vernetzung, wenn sich Kinder gut verstehen</a:t>
            </a:r>
          </a:p>
          <a:p>
            <a:r>
              <a:rPr lang="de-DE" dirty="0"/>
              <a:t>Hygiene manchmal mangelhaft, Möglichkeit dies zu melden oder auszuweichen</a:t>
            </a:r>
          </a:p>
          <a:p>
            <a:r>
              <a:rPr lang="de-DE" dirty="0"/>
              <a:t>Defekte an Spielgeräten wurden wochenlang nicht erkannt</a:t>
            </a:r>
          </a:p>
        </p:txBody>
      </p:sp>
    </p:spTree>
    <p:extLst>
      <p:ext uri="{BB962C8B-B14F-4D97-AF65-F5344CB8AC3E}">
        <p14:creationId xmlns:p14="http://schemas.microsoft.com/office/powerpoint/2010/main" val="170180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49E1FA1-7DA5-4CEC-A310-B764B3DA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BAFD54-3964-4607-B9BB-9A049D54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C673B-F9E4-49B4-B2F5-8876C0B8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Studenten wohnen in Erfurt / Vernetzung über </a:t>
            </a:r>
            <a:r>
              <a:rPr lang="de-DE" dirty="0" err="1"/>
              <a:t>Discord</a:t>
            </a:r>
            <a:r>
              <a:rPr lang="de-DE" dirty="0"/>
              <a:t>/GitHub/</a:t>
            </a:r>
            <a:r>
              <a:rPr lang="de-DE" dirty="0" err="1"/>
              <a:t>Whatsapp</a:t>
            </a:r>
            <a:endParaRPr lang="de-DE" dirty="0"/>
          </a:p>
          <a:p>
            <a:r>
              <a:rPr lang="de-DE" dirty="0"/>
              <a:t>wöchentliche Treffen von mind. 2 Stunden zum Austausch und für Gruppenarbeit</a:t>
            </a:r>
          </a:p>
          <a:p>
            <a:r>
              <a:rPr lang="de-DE" dirty="0"/>
              <a:t>gemeinsame Projekterfahrung aus vergangenen Projekten (DB2) und Lernkreisen</a:t>
            </a:r>
          </a:p>
          <a:p>
            <a:r>
              <a:rPr lang="de-DE" dirty="0"/>
              <a:t>Einzelaufträge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15058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Project-Playground</vt:lpstr>
      <vt:lpstr>Gliederung</vt:lpstr>
      <vt:lpstr>Vorstellung der Personen</vt:lpstr>
      <vt:lpstr>Vorstellung der Personen</vt:lpstr>
      <vt:lpstr>Vorstellung des Projekts</vt:lpstr>
      <vt:lpstr>Motivation</vt:lpstr>
      <vt:lpstr>Organisation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Marvin Ruppert</cp:lastModifiedBy>
  <cp:revision>5</cp:revision>
  <dcterms:created xsi:type="dcterms:W3CDTF">2020-11-12T07:17:03Z</dcterms:created>
  <dcterms:modified xsi:type="dcterms:W3CDTF">2020-11-16T08:14:13Z</dcterms:modified>
</cp:coreProperties>
</file>