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6" r:id="rId6"/>
    <p:sldId id="265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F72638B5-BB95-4001-9CDC-209DF365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Java Project</a:t>
            </a:r>
          </a:p>
        </p:txBody>
      </p:sp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bisher geschah…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Gruppen- und Themenfindung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Einrichtung von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Projekt angelegt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Erste Klassen erzeugt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Erste Funktion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Testfunktionen angelegt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Klassendiagramm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Font typeface="Wingdings" panose="05000000000000000000" pitchFamily="2" charset="2"/>
              <a:buChar char="ü"/>
            </a:pPr>
            <a:endParaRPr lang="de-DE" dirty="0" smtClean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BBA9E2DA-4314-4370-9C71-5F2B922DB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28" y="141203"/>
            <a:ext cx="8845277" cy="661388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95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</a:t>
            </a:r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29" y="1527883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8366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r>
              <a:rPr lang="de-DE" dirty="0"/>
              <a:t> </a:t>
            </a:r>
            <a:r>
              <a:rPr lang="de-DE" dirty="0" smtClean="0"/>
              <a:t>um Funktionen erweitern</a:t>
            </a:r>
          </a:p>
          <a:p>
            <a:r>
              <a:rPr lang="de-DE" dirty="0" smtClean="0"/>
              <a:t>Testklassen erzeugen, Tests durchführen</a:t>
            </a:r>
          </a:p>
          <a:p>
            <a:r>
              <a:rPr lang="de-DE" dirty="0" err="1" smtClean="0"/>
              <a:t>ToDo‘s</a:t>
            </a:r>
            <a:r>
              <a:rPr lang="de-DE" dirty="0" smtClean="0"/>
              <a:t> abarbeiten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9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Umgang mit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Teamkoordination über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Umgang mit Testklassen/-funktionen gelernt</a:t>
            </a:r>
          </a:p>
          <a:p>
            <a:r>
              <a:rPr lang="de-DE" dirty="0" err="1" smtClean="0"/>
              <a:t>PlantUML</a:t>
            </a:r>
            <a:r>
              <a:rPr lang="de-DE" dirty="0"/>
              <a:t> </a:t>
            </a:r>
            <a:r>
              <a:rPr lang="de-DE" dirty="0" smtClean="0"/>
              <a:t>kennen und lieben gelernt</a:t>
            </a:r>
          </a:p>
          <a:p>
            <a:r>
              <a:rPr lang="de-DE" dirty="0" smtClean="0"/>
              <a:t>Java Syntax geübt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0BDE8E05-DFB1-4E85-88AA-310F3DF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xmlns="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Project-Playground</vt:lpstr>
      <vt:lpstr>Was bisher geschah…</vt:lpstr>
      <vt:lpstr>Klassendiagramm</vt:lpstr>
      <vt:lpstr>Code</vt:lpstr>
      <vt:lpstr>Nächste Schritte</vt:lpstr>
      <vt:lpstr>Lessons Learned</vt:lpstr>
      <vt:lpstr>Offene 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Katja</cp:lastModifiedBy>
  <cp:revision>13</cp:revision>
  <dcterms:created xsi:type="dcterms:W3CDTF">2020-11-12T07:17:03Z</dcterms:created>
  <dcterms:modified xsi:type="dcterms:W3CDTF">2020-12-13T19:45:32Z</dcterms:modified>
</cp:coreProperties>
</file>