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9" r:id="rId6"/>
    <p:sldId id="264" r:id="rId7"/>
    <p:sldId id="272" r:id="rId8"/>
    <p:sldId id="271" r:id="rId9"/>
    <p:sldId id="270" r:id="rId10"/>
    <p:sldId id="273" r:id="rId11"/>
    <p:sldId id="265" r:id="rId12"/>
    <p:sldId id="266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852C9-6766-40F6-A76A-1823904D0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696DF9-9E3C-4175-87B4-F40B284B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A8C0FF-0B1D-4155-B49C-372CF10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C3D7A-4FCE-4082-9C5D-B1824B1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829E3-DD1B-4200-AD0E-6CF1409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8729-4FE7-4F3B-A187-C3202D9A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61A44-25D7-4581-B2D5-08BE2035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1FB87-FE7A-4046-A06A-86109B44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322ABB-364D-4334-A0C4-577F5CC7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348174-1B48-4465-BDF7-E5C24D2F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3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9F0434-B03A-46F6-A67B-A86B80F4C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814769-B276-4D45-AC35-8FEFA148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F7671-1FE1-4A54-89C0-79145E08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B2645-CC4D-4C9F-BCF4-499E65CA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70A41-E211-4A28-856D-B48BCA6D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4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BC3D0-A9A2-4E67-A360-675E655C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7AA13-4A14-428C-89BD-1F99C4A3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71E9B-70FB-49F3-8FD7-8709E65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44215-0D81-4239-8A9B-EAC595B1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D3AE09-17BC-482A-AC00-A9E5D478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6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953CC-AF2D-45ED-804C-9DB34BB9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7F2DE9-D678-4A1D-94B5-FA0E9E0B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FF689-0E70-4FFE-80C6-CFDF7FFD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08D7A-55E0-4798-8F89-26579803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1EA9F-B5F1-4F45-B945-234EBAD9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D0C0A-326E-42F4-AD94-A52C6E0C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3BB3B-FFDF-4BA4-8E57-DACC157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D4CE00-0234-41A3-B192-A824FAEA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22E38-E20D-4B79-8A52-58F8A21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5784A4-4B8F-4C15-8604-81A9C0C1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E78758-3222-4D07-99E8-90C511E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C159D-B675-441B-B436-5E98B132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D995C-2D38-4568-B4BB-18410795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2D1B48-1F0E-4EBC-B7C0-37F939AF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6D757-E16D-4FDB-ADBB-83E453E9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F34C61-A1ED-4475-B11E-A4D6DD469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D51B86-67AB-4BE6-8BA7-D2548881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CB3AF4-94E6-4A4E-B6BC-D3DD554E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12711E-3A93-4D9A-8FFE-8E2757DB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B0853-9117-44EF-9036-5F692FB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5709F5-67DA-4975-8386-C59B80B8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CA182-0174-4425-AA14-CE21DE5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2EF08E-3EFC-4452-8CE6-0A04EF5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6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AD8910-BA4B-40EA-B408-B6530932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EFC895-DD25-4054-A0B1-6FE08619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2B1C5F-101E-4692-BE93-F348A868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9A2BA-51DC-4C7F-BFEE-7E977C6C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84F75-D77D-4666-B1FC-7711B721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B6F105-4E0E-46A9-A847-89AE38B3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D56900-1BF7-4D33-9D36-16F55D2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7A2A42-6398-4FA3-B598-79193AB0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6E82F1-820A-4AEE-82AF-F836B706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6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47CF9-120F-41E3-9490-CD89CC42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762C8A-E1AF-473A-95E1-C862CA60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20B71F-EB74-4102-95A1-53AC0DF8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8AC28-E07E-4D56-A30C-7B8F1593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D20C6-74DC-439C-BA20-240AE6C0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64A28D-2088-4FDE-BD6A-4331D612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1C5E7D-69D6-42F1-A321-44D3F127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97E5ED-2862-4EAB-B925-557E03E5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85EF0-AD19-450F-A3BD-9DAF2E6FF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F2AA-3565-4A8F-AEB7-BBCC4D9D8BE9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93A5BD-EC44-45DE-AB05-0FF6BEE96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C9FE9-D21F-4D9B-9E07-2B00F1E0E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58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door playground ai, eps file | free graphics | UIHere">
            <a:extLst>
              <a:ext uri="{FF2B5EF4-FFF2-40B4-BE49-F238E27FC236}">
                <a16:creationId xmlns:a16="http://schemas.microsoft.com/office/drawing/2014/main" id="{F72638B5-BB95-4001-9CDC-209DF3657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F99161-2719-443B-83DF-B35A3F510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Project-</a:t>
            </a:r>
            <a:r>
              <a:rPr lang="de-DE" dirty="0" err="1"/>
              <a:t>Playground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ACD806-0FB6-4E15-8B7C-C34E643D5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Java Project</a:t>
            </a:r>
          </a:p>
        </p:txBody>
      </p:sp>
    </p:spTree>
    <p:extLst>
      <p:ext uri="{BB962C8B-B14F-4D97-AF65-F5344CB8AC3E}">
        <p14:creationId xmlns:p14="http://schemas.microsoft.com/office/powerpoint/2010/main" val="33163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AB8E4-0252-4904-9DA6-1DB39D5F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snippets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E254C5-4CD2-42A2-8371-4FA42F44D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1" y="60358"/>
            <a:ext cx="7378201" cy="6737283"/>
          </a:xfrm>
        </p:spPr>
      </p:pic>
      <p:pic>
        <p:nvPicPr>
          <p:cNvPr id="6" name="Picture 2" descr="Outdoor playground ai, eps file | free graphics | UIHere">
            <a:extLst>
              <a:ext uri="{FF2B5EF4-FFF2-40B4-BE49-F238E27FC236}">
                <a16:creationId xmlns:a16="http://schemas.microsoft.com/office/drawing/2014/main" id="{713F3554-9587-4882-8CC5-C29E9F4B3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7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06FC61CE-77B4-490A-98C6-934F5F54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665D7-8943-4D4B-8CA0-99E7B5FA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12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4 Teammitglieder zu koordinieren gestaltete sich anfangs schwierig, wurde aber im Laufe des Projektes immer besser</a:t>
            </a:r>
          </a:p>
          <a:p>
            <a:r>
              <a:rPr lang="de-DE" dirty="0"/>
              <a:t>Umgang mit Versionskontrolle (GitHub)</a:t>
            </a:r>
          </a:p>
          <a:p>
            <a:r>
              <a:rPr lang="de-DE" dirty="0"/>
              <a:t>Umgang mit testgetriebener Entwicklung</a:t>
            </a:r>
          </a:p>
          <a:p>
            <a:r>
              <a:rPr lang="de-DE" dirty="0" err="1"/>
              <a:t>PlantUML</a:t>
            </a:r>
            <a:r>
              <a:rPr lang="de-DE" dirty="0"/>
              <a:t> eignete sich gut zum Entwerfen eines Klassendiagrammes</a:t>
            </a:r>
          </a:p>
          <a:p>
            <a:r>
              <a:rPr lang="de-DE" dirty="0"/>
              <a:t>das Umdenken von datenbankbasiertem Logikaufbau auf klassenbasierte Logik</a:t>
            </a:r>
          </a:p>
          <a:p>
            <a:r>
              <a:rPr lang="de-DE" dirty="0"/>
              <a:t>Umgang mit Java</a:t>
            </a:r>
          </a:p>
          <a:p>
            <a:pPr lvl="1"/>
            <a:r>
              <a:rPr lang="de-DE" dirty="0" err="1"/>
              <a:t>Exceptionhandling</a:t>
            </a:r>
            <a:endParaRPr lang="de-DE" dirty="0"/>
          </a:p>
          <a:p>
            <a:pPr lvl="1"/>
            <a:r>
              <a:rPr lang="de-DE" dirty="0"/>
              <a:t>Vererbung</a:t>
            </a:r>
          </a:p>
          <a:p>
            <a:pPr lvl="1"/>
            <a:r>
              <a:rPr lang="de-DE" dirty="0"/>
              <a:t>Interfaces</a:t>
            </a:r>
          </a:p>
          <a:p>
            <a:pPr lvl="1"/>
            <a:r>
              <a:rPr lang="de-DE" dirty="0" err="1"/>
              <a:t>Enums</a:t>
            </a:r>
            <a:endParaRPr lang="de-DE" dirty="0"/>
          </a:p>
          <a:p>
            <a:pPr lvl="1"/>
            <a:r>
              <a:rPr lang="de-DE" dirty="0"/>
              <a:t>Testklassen</a:t>
            </a:r>
          </a:p>
          <a:p>
            <a:pPr lvl="1"/>
            <a:r>
              <a:rPr lang="de-DE" dirty="0" err="1"/>
              <a:t>Javadocs</a:t>
            </a:r>
            <a:endParaRPr lang="de-DE" dirty="0"/>
          </a:p>
          <a:p>
            <a:r>
              <a:rPr lang="de-DE" dirty="0"/>
              <a:t>Nachtschichten können auch Spaß machen!</a:t>
            </a:r>
          </a:p>
        </p:txBody>
      </p:sp>
    </p:spTree>
    <p:extLst>
      <p:ext uri="{BB962C8B-B14F-4D97-AF65-F5344CB8AC3E}">
        <p14:creationId xmlns:p14="http://schemas.microsoft.com/office/powerpoint/2010/main" val="25998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22156364-7F1C-4877-BD86-72E42929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(JAVA2)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>
            <a:normAutofit/>
          </a:bodyPr>
          <a:lstStyle/>
          <a:p>
            <a:r>
              <a:rPr lang="de-DE" sz="2200" dirty="0"/>
              <a:t>grafische Oberfläche</a:t>
            </a:r>
          </a:p>
          <a:p>
            <a:r>
              <a:rPr lang="de-DE" sz="2200" dirty="0"/>
              <a:t>Auslagerung der Projekts in eine cloudbasierte Umgebung - evtl. </a:t>
            </a:r>
            <a:r>
              <a:rPr lang="de-DE" sz="2200" dirty="0" err="1"/>
              <a:t>Heroku</a:t>
            </a:r>
            <a:endParaRPr lang="de-DE" sz="2200" dirty="0"/>
          </a:p>
          <a:p>
            <a:r>
              <a:rPr lang="de-DE" sz="2200" dirty="0"/>
              <a:t>Bereitstellung von Schnittstellen zu externen Bearbeitern</a:t>
            </a:r>
          </a:p>
          <a:p>
            <a:r>
              <a:rPr lang="de-DE" sz="2200" dirty="0"/>
              <a:t>Abhängigkeiten zwischen Nutzerlogin und Funktionen, des Benutzers, programmieren</a:t>
            </a:r>
          </a:p>
          <a:p>
            <a:r>
              <a:rPr lang="de-DE" sz="2200" dirty="0"/>
              <a:t>Aufbau und Befüllen der Datenbank mit allen Informationen zu den Spielplätzen</a:t>
            </a:r>
          </a:p>
          <a:p>
            <a:r>
              <a:rPr lang="de-DE" sz="2200" dirty="0"/>
              <a:t>Testbetrieb</a:t>
            </a:r>
          </a:p>
          <a:p>
            <a:r>
              <a:rPr lang="de-DE" sz="2200" dirty="0"/>
              <a:t>Code optimieren</a:t>
            </a:r>
          </a:p>
        </p:txBody>
      </p:sp>
    </p:spTree>
    <p:extLst>
      <p:ext uri="{BB962C8B-B14F-4D97-AF65-F5344CB8AC3E}">
        <p14:creationId xmlns:p14="http://schemas.microsoft.com/office/powerpoint/2010/main" val="278119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C6BB3-C481-4786-A175-DFC732F4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Fragen</a:t>
            </a:r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0BDE8E05-DFB1-4E85-88AA-310F3DFE6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rater Mit Fragezeichen - Consult-SK GmbH">
            <a:extLst>
              <a:ext uri="{FF2B5EF4-FFF2-40B4-BE49-F238E27FC236}">
                <a16:creationId xmlns:a16="http://schemas.microsoft.com/office/drawing/2014/main" id="{67832CDE-1914-4365-8437-92D6CE119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50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2632D-4ED6-40B1-A14D-2917E2AE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66B99-511C-460E-8488-57A6B90B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  <a:p>
            <a:r>
              <a:rPr lang="de-DE" dirty="0"/>
              <a:t>Projektstruktur</a:t>
            </a:r>
          </a:p>
          <a:p>
            <a:r>
              <a:rPr lang="de-DE" dirty="0"/>
              <a:t>Klassendiagramm</a:t>
            </a:r>
          </a:p>
          <a:p>
            <a:r>
              <a:rPr lang="de-DE" dirty="0"/>
              <a:t>Use-Case-Diagramm Benutzer</a:t>
            </a:r>
          </a:p>
          <a:p>
            <a:r>
              <a:rPr lang="de-DE" dirty="0"/>
              <a:t>Aktivitätsdiagramm und Code</a:t>
            </a:r>
          </a:p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r>
              <a:rPr lang="de-DE" dirty="0"/>
              <a:t>Ausblick</a:t>
            </a:r>
          </a:p>
          <a:p>
            <a:endParaRPr lang="de-DE" dirty="0"/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77106340-85C4-4AEF-B4FA-2B9243585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34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393BB-51B5-47DE-AA5C-4A7533FC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1A322-3496-4708-A3C9-311345F4D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460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Spielplatzanzeige in und um Erfurt</a:t>
            </a:r>
          </a:p>
          <a:p>
            <a:pPr lvl="1"/>
            <a:r>
              <a:rPr lang="de-DE" dirty="0"/>
              <a:t>Zustand</a:t>
            </a:r>
          </a:p>
          <a:p>
            <a:pPr lvl="1"/>
            <a:r>
              <a:rPr lang="de-DE" dirty="0"/>
              <a:t>Frequentierung</a:t>
            </a:r>
          </a:p>
          <a:p>
            <a:pPr lvl="1"/>
            <a:endParaRPr lang="de-DE" dirty="0"/>
          </a:p>
          <a:p>
            <a:r>
              <a:rPr lang="de-DE" dirty="0"/>
              <a:t>Anzeige logistischer Erweiterungen</a:t>
            </a:r>
          </a:p>
          <a:p>
            <a:endParaRPr lang="de-DE" dirty="0"/>
          </a:p>
          <a:p>
            <a:r>
              <a:rPr lang="de-DE" dirty="0"/>
              <a:t>Vernetzungsmöglichkeit für Eltern</a:t>
            </a:r>
          </a:p>
          <a:p>
            <a:pPr lvl="1"/>
            <a:r>
              <a:rPr lang="de-DE" dirty="0"/>
              <a:t>Zeitmanagement beim Spielplatzbesuch verbessern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0A9A75FD-54FD-4E04-8535-9E93D209C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19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Outdoor playground ai, eps file | free graphics | UIHere">
            <a:extLst>
              <a:ext uri="{FF2B5EF4-FFF2-40B4-BE49-F238E27FC236}">
                <a16:creationId xmlns:a16="http://schemas.microsoft.com/office/drawing/2014/main" id="{7FE79BC4-8E76-4308-A9E7-781BA45F2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0F574C-4CAF-47FB-BAD7-EDB5BB7C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Projektstruktur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2FA570D-6325-4D41-ABB8-CCE084F8A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568" y="2176287"/>
            <a:ext cx="3467584" cy="2505425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AF1ECD2-4FBF-40BE-B2D5-8BA46F14B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7266" cy="68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9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9" y="0"/>
            <a:ext cx="10515600" cy="1325563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55BDE55-26F3-4441-BC7E-97219C4A8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" y="1416667"/>
            <a:ext cx="11417415" cy="5358315"/>
          </a:xfrm>
        </p:spPr>
      </p:pic>
    </p:spTree>
    <p:extLst>
      <p:ext uri="{BB962C8B-B14F-4D97-AF65-F5344CB8AC3E}">
        <p14:creationId xmlns:p14="http://schemas.microsoft.com/office/powerpoint/2010/main" val="148695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3888" y="748350"/>
            <a:ext cx="7109888" cy="760576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Use-Case-Diagramm</a:t>
            </a:r>
            <a:br>
              <a:rPr lang="de-DE" dirty="0"/>
            </a:br>
            <a:r>
              <a:rPr lang="de-DE" dirty="0"/>
              <a:t>Benutzer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13E633A-44DB-4D13-B9D9-DE01CA9F5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40" y="17865"/>
            <a:ext cx="6124986" cy="6822270"/>
          </a:xfrm>
        </p:spPr>
      </p:pic>
      <p:pic>
        <p:nvPicPr>
          <p:cNvPr id="9" name="Picture 2" descr="Outdoor playground ai, eps file | free graphics | UIHere">
            <a:extLst>
              <a:ext uri="{FF2B5EF4-FFF2-40B4-BE49-F238E27FC236}">
                <a16:creationId xmlns:a16="http://schemas.microsoft.com/office/drawing/2014/main" id="{B940AA0E-D783-4222-AAFA-B1201E01B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60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53AB8-7448-4CD0-AA4E-F7451C72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5066"/>
            <a:ext cx="10515600" cy="1325563"/>
          </a:xfrm>
        </p:spPr>
        <p:txBody>
          <a:bodyPr/>
          <a:lstStyle/>
          <a:p>
            <a:r>
              <a:rPr lang="de-DE" dirty="0"/>
              <a:t>Aktivitätsdiagramm – </a:t>
            </a:r>
            <a:r>
              <a:rPr lang="de-DE" dirty="0" err="1"/>
              <a:t>passwortVergessen</a:t>
            </a:r>
            <a:r>
              <a:rPr lang="de-DE" dirty="0"/>
              <a:t>()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15BFEA-789B-4127-BCEA-8DB14F8F1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8" y="1322591"/>
            <a:ext cx="11393063" cy="5170284"/>
          </a:xfrm>
        </p:spPr>
      </p:pic>
    </p:spTree>
    <p:extLst>
      <p:ext uri="{BB962C8B-B14F-4D97-AF65-F5344CB8AC3E}">
        <p14:creationId xmlns:p14="http://schemas.microsoft.com/office/powerpoint/2010/main" val="149343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1A35D-7DDB-4AFA-907F-94356CD7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snippets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68980D-4FD7-42D5-9231-3D05C2FF1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487" y="1048726"/>
            <a:ext cx="7460959" cy="5259744"/>
          </a:xfrm>
        </p:spPr>
      </p:pic>
      <p:pic>
        <p:nvPicPr>
          <p:cNvPr id="6" name="Picture 2" descr="Outdoor playground ai, eps file | free graphics | UIHere">
            <a:extLst>
              <a:ext uri="{FF2B5EF4-FFF2-40B4-BE49-F238E27FC236}">
                <a16:creationId xmlns:a16="http://schemas.microsoft.com/office/drawing/2014/main" id="{8A7AA729-265B-4C4F-92EE-E5F7D098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62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C2A5E-4188-4CCA-A28B-2FD9FBB7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8"/>
            <a:ext cx="10515600" cy="1325563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snippets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0FC8D97-78BF-4988-853E-22B13E5BA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86" y="977623"/>
            <a:ext cx="8150288" cy="5335194"/>
          </a:xfrm>
        </p:spPr>
      </p:pic>
      <p:pic>
        <p:nvPicPr>
          <p:cNvPr id="6" name="Picture 2" descr="Outdoor playground ai, eps file | free graphics | UIHere">
            <a:extLst>
              <a:ext uri="{FF2B5EF4-FFF2-40B4-BE49-F238E27FC236}">
                <a16:creationId xmlns:a16="http://schemas.microsoft.com/office/drawing/2014/main" id="{8C8FEBD9-21E3-45D3-B8E6-0B7E207B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0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49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Project-Playground</vt:lpstr>
      <vt:lpstr>Gliederung</vt:lpstr>
      <vt:lpstr>Projektidee</vt:lpstr>
      <vt:lpstr>    Projektstruktur</vt:lpstr>
      <vt:lpstr>Klassendiagramm</vt:lpstr>
      <vt:lpstr>Use-Case-Diagramm Benutzer</vt:lpstr>
      <vt:lpstr>Aktivitätsdiagramm – passwortVergessen()</vt:lpstr>
      <vt:lpstr>Code snippets</vt:lpstr>
      <vt:lpstr>Code snippets</vt:lpstr>
      <vt:lpstr>Code snippets</vt:lpstr>
      <vt:lpstr>Lessons Learned</vt:lpstr>
      <vt:lpstr>Ausblick (JAVA2)</vt:lpstr>
      <vt:lpstr>Offene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Project-Playground</dc:title>
  <dc:creator>Fabian</dc:creator>
  <cp:lastModifiedBy>Marvin Ruppert</cp:lastModifiedBy>
  <cp:revision>21</cp:revision>
  <dcterms:created xsi:type="dcterms:W3CDTF">2020-11-12T07:17:03Z</dcterms:created>
  <dcterms:modified xsi:type="dcterms:W3CDTF">2021-01-28T08:37:45Z</dcterms:modified>
</cp:coreProperties>
</file>