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4" r:id="rId7"/>
    <p:sldId id="275" r:id="rId8"/>
    <p:sldId id="264" r:id="rId9"/>
    <p:sldId id="272" r:id="rId10"/>
    <p:sldId id="271" r:id="rId11"/>
    <p:sldId id="270" r:id="rId12"/>
    <p:sldId id="273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91A35D-7DDB-4AFA-907F-94356CD7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5068980D-4FD7-42D5-9231-3D05C2FF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87" y="1048726"/>
            <a:ext cx="7460959" cy="525974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8A7AA729-265B-4C4F-92EE-E5F7D09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5C2A5E-4188-4CCA-A28B-2FD9FBB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60FC8D97-78BF-4988-853E-22B13E5B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86" y="977623"/>
            <a:ext cx="8150288" cy="533519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8C8FEBD9-21E3-45D3-B8E6-0B7E207B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0AB8E4-0252-4904-9DA6-1DB39D5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58E254C5-4CD2-42A2-8371-4FA42F44D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1" y="60358"/>
            <a:ext cx="7378201" cy="6737283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713F3554-9587-4882-8CC5-C29E9F4B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4 Teammitglieder zu koordinieren gestaltete sich anfangs schwierig, wurde aber im Laufe des Projektes immer besser</a:t>
            </a:r>
          </a:p>
          <a:p>
            <a:r>
              <a:rPr lang="de-DE" dirty="0"/>
              <a:t>Umgang mit Versionskontrolle (GitHub)</a:t>
            </a:r>
          </a:p>
          <a:p>
            <a:r>
              <a:rPr lang="de-DE" dirty="0"/>
              <a:t>Umgang mit testgetriebener Entwicklung</a:t>
            </a:r>
          </a:p>
          <a:p>
            <a:r>
              <a:rPr lang="de-DE" dirty="0" err="1"/>
              <a:t>PlantUML</a:t>
            </a:r>
            <a:r>
              <a:rPr lang="de-DE" dirty="0"/>
              <a:t> eignete sich gut zum Entwerfen eines Klassendiagrammes</a:t>
            </a:r>
          </a:p>
          <a:p>
            <a:r>
              <a:rPr lang="de-DE" dirty="0"/>
              <a:t>das Umdenken von datenbankbasiertem Logikaufbau auf klassenbasierte Logik</a:t>
            </a:r>
          </a:p>
          <a:p>
            <a:r>
              <a:rPr lang="de-DE" dirty="0"/>
              <a:t>Umgang mit Java</a:t>
            </a:r>
          </a:p>
          <a:p>
            <a:pPr lvl="1"/>
            <a:r>
              <a:rPr lang="de-DE" dirty="0" err="1"/>
              <a:t>Exceptionhandling</a:t>
            </a:r>
            <a:endParaRPr lang="de-DE" dirty="0"/>
          </a:p>
          <a:p>
            <a:pPr lvl="1"/>
            <a:r>
              <a:rPr lang="de-DE" dirty="0"/>
              <a:t>Vererbung</a:t>
            </a:r>
          </a:p>
          <a:p>
            <a:pPr lvl="1"/>
            <a:r>
              <a:rPr lang="de-DE" dirty="0"/>
              <a:t>Interfaces</a:t>
            </a:r>
          </a:p>
          <a:p>
            <a:pPr lvl="1"/>
            <a:r>
              <a:rPr lang="de-DE" dirty="0" err="1"/>
              <a:t>Enums</a:t>
            </a:r>
            <a:endParaRPr lang="de-DE" dirty="0"/>
          </a:p>
          <a:p>
            <a:pPr lvl="1"/>
            <a:r>
              <a:rPr lang="de-DE" dirty="0"/>
              <a:t>Testklassen</a:t>
            </a:r>
          </a:p>
          <a:p>
            <a:pPr lvl="1"/>
            <a:r>
              <a:rPr lang="de-DE" dirty="0" err="1"/>
              <a:t>Javadocs</a:t>
            </a:r>
            <a:endParaRPr lang="de-DE" dirty="0"/>
          </a:p>
          <a:p>
            <a:r>
              <a:rPr lang="de-DE" dirty="0"/>
              <a:t>Nachtschichten können auch Spaß machen!</a:t>
            </a:r>
          </a:p>
        </p:txBody>
      </p:sp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22156364-7F1C-4877-BD86-72E42929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(JAVA2)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/>
          </a:bodyPr>
          <a:lstStyle/>
          <a:p>
            <a:r>
              <a:rPr lang="de-DE" sz="2200" dirty="0"/>
              <a:t>grafische Oberfläche</a:t>
            </a:r>
          </a:p>
          <a:p>
            <a:r>
              <a:rPr lang="de-DE" sz="2200" dirty="0"/>
              <a:t>Auslagerung der Projekts in eine cloudbasierte Umgebung - evtl. </a:t>
            </a:r>
            <a:r>
              <a:rPr lang="de-DE" sz="2200" dirty="0" err="1"/>
              <a:t>Heroku</a:t>
            </a:r>
            <a:endParaRPr lang="de-DE" sz="2200" dirty="0"/>
          </a:p>
          <a:p>
            <a:r>
              <a:rPr lang="de-DE" sz="2200" dirty="0"/>
              <a:t>Bereitstellung von Schnittstellen zu externen Bearbeitern</a:t>
            </a:r>
          </a:p>
          <a:p>
            <a:r>
              <a:rPr lang="de-DE" sz="2200" dirty="0"/>
              <a:t>Abhängigkeiten zwischen Nutzerlogin und Funktionen, des Benutzers, programmieren</a:t>
            </a:r>
          </a:p>
          <a:p>
            <a:r>
              <a:rPr lang="de-DE" sz="2200" dirty="0"/>
              <a:t>Aufbau und Befüllen der Datenbank mit allen Informationen zu den Spielplätzen</a:t>
            </a:r>
          </a:p>
          <a:p>
            <a:r>
              <a:rPr lang="de-DE" sz="2200" dirty="0"/>
              <a:t>Testbetrieb</a:t>
            </a:r>
          </a:p>
          <a:p>
            <a:r>
              <a:rPr lang="de-DE" sz="2200" dirty="0"/>
              <a:t>Code optimieren</a:t>
            </a:r>
          </a:p>
        </p:txBody>
      </p:sp>
    </p:spTree>
    <p:extLst>
      <p:ext uri="{BB962C8B-B14F-4D97-AF65-F5344CB8AC3E}">
        <p14:creationId xmlns:p14="http://schemas.microsoft.com/office/powerpoint/2010/main" val="278119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xmlns="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B2632D-4ED6-40B1-A14D-2917E2A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D266B99-511C-460E-8488-57A6B90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/>
              <a:t>Projektstruktur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Use-Case-Diagramm Benutzer</a:t>
            </a:r>
          </a:p>
          <a:p>
            <a:r>
              <a:rPr lang="de-DE" dirty="0"/>
              <a:t>Aktivitätsdiagramm und Code</a:t>
            </a:r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77106340-85C4-4AEF-B4FA-2B924358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4393BB-51B5-47DE-AA5C-4A7533F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B11A322-3496-4708-A3C9-311345F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Spielplatzanzeige in und um Erfurt</a:t>
            </a:r>
          </a:p>
          <a:p>
            <a:pPr lvl="1"/>
            <a:r>
              <a:rPr lang="de-DE" dirty="0"/>
              <a:t>Zustand</a:t>
            </a:r>
          </a:p>
          <a:p>
            <a:pPr lvl="1"/>
            <a:r>
              <a:rPr lang="de-DE" dirty="0"/>
              <a:t>Frequentierung</a:t>
            </a:r>
          </a:p>
          <a:p>
            <a:pPr lvl="1"/>
            <a:endParaRPr lang="de-DE" dirty="0"/>
          </a:p>
          <a:p>
            <a:r>
              <a:rPr lang="de-DE" dirty="0"/>
              <a:t>Anzeige logistischer Erweiterungen</a:t>
            </a:r>
          </a:p>
          <a:p>
            <a:endParaRPr lang="de-DE" dirty="0"/>
          </a:p>
          <a:p>
            <a:r>
              <a:rPr lang="de-DE" dirty="0"/>
              <a:t>Vernetzungsmöglichkeit für Eltern</a:t>
            </a:r>
          </a:p>
          <a:p>
            <a:pPr lvl="1"/>
            <a:r>
              <a:rPr lang="de-DE" dirty="0"/>
              <a:t>Zeitmanagement beim Spielplatzbesuch verbessern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0A9A75FD-54FD-4E04-8535-9E93D209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7FE79BC4-8E76-4308-A9E7-781BA45F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0F574C-4CAF-47FB-BAD7-EDB5BB7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Projektstruktur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B2FA570D-6325-4D41-ABB8-CCE084F8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68" y="2176287"/>
            <a:ext cx="3467584" cy="250542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AAF1ECD2-4FBF-40BE-B2D5-8BA46F14B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7266" cy="6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783"/>
            <a:ext cx="12315568" cy="5221411"/>
          </a:xfrm>
        </p:spPr>
      </p:pic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201348"/>
            <a:ext cx="10437628" cy="66566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1784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81"/>
            <a:ext cx="12192000" cy="54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888" y="748350"/>
            <a:ext cx="7109888" cy="76057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Use-Case-Diagramm</a:t>
            </a:r>
            <a:br>
              <a:rPr lang="de-DE" dirty="0"/>
            </a:br>
            <a:r>
              <a:rPr lang="de-DE" dirty="0"/>
              <a:t>Benutzer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D13E633A-44DB-4D13-B9D9-DE01CA9F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40" y="17865"/>
            <a:ext cx="6124986" cy="6822270"/>
          </a:xfrm>
        </p:spPr>
      </p:pic>
      <p:pic>
        <p:nvPicPr>
          <p:cNvPr id="9" name="Picture 2" descr="Outdoor playground ai, eps file | free graphics | UIHere">
            <a:extLst>
              <a:ext uri="{FF2B5EF4-FFF2-40B4-BE49-F238E27FC236}">
                <a16:creationId xmlns:a16="http://schemas.microsoft.com/office/drawing/2014/main" xmlns="" id="{B940AA0E-D783-4222-AAFA-B1201E01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A53AB8-7448-4CD0-AA4E-F7451C72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66"/>
            <a:ext cx="10515600" cy="1325563"/>
          </a:xfrm>
        </p:spPr>
        <p:txBody>
          <a:bodyPr/>
          <a:lstStyle/>
          <a:p>
            <a:r>
              <a:rPr lang="de-DE" dirty="0"/>
              <a:t>Aktivitätsdiagramm – </a:t>
            </a:r>
            <a:r>
              <a:rPr lang="de-DE" dirty="0" err="1"/>
              <a:t>passwortVergessen</a:t>
            </a:r>
            <a:r>
              <a:rPr lang="de-DE" dirty="0"/>
              <a:t>()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D415BFEA-789B-4127-BCEA-8DB14F8F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8" y="1322591"/>
            <a:ext cx="11393063" cy="5170284"/>
          </a:xfrm>
        </p:spPr>
      </p:pic>
    </p:spTree>
    <p:extLst>
      <p:ext uri="{BB962C8B-B14F-4D97-AF65-F5344CB8AC3E}">
        <p14:creationId xmlns:p14="http://schemas.microsoft.com/office/powerpoint/2010/main" val="14934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51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Project-Playground</vt:lpstr>
      <vt:lpstr>Gliederung</vt:lpstr>
      <vt:lpstr>Projektidee</vt:lpstr>
      <vt:lpstr>    Projektstruktur</vt:lpstr>
      <vt:lpstr>Klassendiagramm</vt:lpstr>
      <vt:lpstr>Klassendiagramm</vt:lpstr>
      <vt:lpstr>Klassendiagramm</vt:lpstr>
      <vt:lpstr>Use-Case-Diagramm Benutzer</vt:lpstr>
      <vt:lpstr>Aktivitätsdiagramm – passwortVergessen()</vt:lpstr>
      <vt:lpstr>Code snippets</vt:lpstr>
      <vt:lpstr>Code snippets</vt:lpstr>
      <vt:lpstr>Code snippets</vt:lpstr>
      <vt:lpstr>Lessons Learned</vt:lpstr>
      <vt:lpstr>Ausblick (JAVA2)</vt:lpstr>
      <vt:lpstr>Offene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Katja</cp:lastModifiedBy>
  <cp:revision>26</cp:revision>
  <dcterms:created xsi:type="dcterms:W3CDTF">2020-11-12T07:17:03Z</dcterms:created>
  <dcterms:modified xsi:type="dcterms:W3CDTF">2021-01-28T09:23:53Z</dcterms:modified>
</cp:coreProperties>
</file>