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4" r:id="rId5"/>
    <p:sldId id="277" r:id="rId6"/>
    <p:sldId id="279" r:id="rId7"/>
    <p:sldId id="281" r:id="rId8"/>
    <p:sldId id="282" r:id="rId9"/>
    <p:sldId id="278" r:id="rId10"/>
    <p:sldId id="280" r:id="rId11"/>
    <p:sldId id="265" r:id="rId12"/>
    <p:sldId id="283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door playground ai, eps file | free graphics | UIHere">
            <a:extLst>
              <a:ext uri="{FF2B5EF4-FFF2-40B4-BE49-F238E27FC236}">
                <a16:creationId xmlns:a16="http://schemas.microsoft.com/office/drawing/2014/main" id="{F72638B5-BB95-4001-9CDC-209DF365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Java Project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C09EB-37A2-4FC7-A7F9-EE77FC7AA516}"/>
              </a:ext>
            </a:extLst>
          </p:cNvPr>
          <p:cNvSpPr txBox="1"/>
          <p:nvPr/>
        </p:nvSpPr>
        <p:spPr>
          <a:xfrm>
            <a:off x="0" y="6488668"/>
            <a:ext cx="547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https://github.com/fh-erfurt/Project-Playground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3E21D6-15B4-4F38-AE93-A87F51FC4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049" y="635793"/>
            <a:ext cx="11446720" cy="5586413"/>
          </a:xfrm>
        </p:spPr>
      </p:pic>
    </p:spTree>
    <p:extLst>
      <p:ext uri="{BB962C8B-B14F-4D97-AF65-F5344CB8AC3E}">
        <p14:creationId xmlns:p14="http://schemas.microsoft.com/office/powerpoint/2010/main" val="11905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To-Do‘s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122"/>
          </a:xfrm>
        </p:spPr>
        <p:txBody>
          <a:bodyPr>
            <a:normAutofit/>
          </a:bodyPr>
          <a:lstStyle/>
          <a:p>
            <a:r>
              <a:rPr lang="de-DE" dirty="0"/>
              <a:t>Funktionen:</a:t>
            </a:r>
          </a:p>
          <a:p>
            <a:pPr lvl="1"/>
            <a:r>
              <a:rPr lang="de-DE" dirty="0"/>
              <a:t>Login/Profil implementieren</a:t>
            </a:r>
          </a:p>
          <a:p>
            <a:pPr lvl="1"/>
            <a:r>
              <a:rPr lang="de-DE" dirty="0"/>
              <a:t>Ansicht der Geräte umsetzen</a:t>
            </a:r>
          </a:p>
          <a:p>
            <a:pPr lvl="1"/>
            <a:r>
              <a:rPr lang="de-DE" dirty="0"/>
              <a:t>Freundesliste anpassen</a:t>
            </a:r>
          </a:p>
          <a:p>
            <a:pPr lvl="1"/>
            <a:r>
              <a:rPr lang="de-DE" dirty="0"/>
              <a:t>Spielplatz suchen fertig 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Erstellung weiterer Webseiten in HTML/CSS</a:t>
            </a:r>
          </a:p>
          <a:p>
            <a:r>
              <a:rPr lang="de-DE" dirty="0"/>
              <a:t>Design verbessern</a:t>
            </a:r>
          </a:p>
          <a:p>
            <a:r>
              <a:rPr lang="de-DE" dirty="0"/>
              <a:t>Code optimieren</a:t>
            </a:r>
          </a:p>
          <a:p>
            <a:r>
              <a:rPr lang="de-DE" dirty="0"/>
              <a:t>Dokumentation fortführen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825E9-B5AA-4026-85F0-E153A3F8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5145E-D173-4AF8-A861-03EAFA4E3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Fertigstellen</a:t>
            </a:r>
            <a:r>
              <a:rPr lang="de-DE" dirty="0"/>
              <a:t> des Projektes bis 19.08.21</a:t>
            </a:r>
          </a:p>
          <a:p>
            <a:r>
              <a:rPr lang="de-DE" dirty="0"/>
              <a:t>wöchentliche Treffen</a:t>
            </a:r>
          </a:p>
          <a:p>
            <a:r>
              <a:rPr lang="de-DE" dirty="0"/>
              <a:t>regelmäßige Kommunikation (</a:t>
            </a:r>
            <a:r>
              <a:rPr lang="de-DE" dirty="0" err="1"/>
              <a:t>Discord</a:t>
            </a:r>
            <a:r>
              <a:rPr lang="de-DE" dirty="0"/>
              <a:t>, </a:t>
            </a:r>
            <a:r>
              <a:rPr lang="de-DE" dirty="0" err="1"/>
              <a:t>Whatsapp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A27E63DD-0056-409F-B57E-899F8C39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25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BDE8E05-DFB1-4E85-88AA-310F3DF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2632D-4ED6-40B1-A14D-2917E2A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66B99-511C-460E-8488-57A6B90B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/>
              <a:t>Projektstruktur</a:t>
            </a:r>
            <a:endParaRPr lang="de-DE" dirty="0"/>
          </a:p>
          <a:p>
            <a:r>
              <a:rPr lang="de-DE" dirty="0"/>
              <a:t>Klassendiagramm</a:t>
            </a:r>
          </a:p>
          <a:p>
            <a:r>
              <a:rPr lang="de-DE" dirty="0"/>
              <a:t>Screenshots und Mockups</a:t>
            </a:r>
          </a:p>
          <a:p>
            <a:r>
              <a:rPr lang="de-DE" dirty="0" err="1"/>
              <a:t>To-Do´s</a:t>
            </a:r>
            <a:endParaRPr lang="de-DE" dirty="0"/>
          </a:p>
          <a:p>
            <a:r>
              <a:rPr lang="de-DE" dirty="0"/>
              <a:t>Ziele</a:t>
            </a:r>
          </a:p>
          <a:p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77106340-85C4-4AEF-B4FA-2B924358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93BB-51B5-47DE-AA5C-4A7533F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1A322-3496-4708-A3C9-311345F4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Spielplatzanzeige in und um Erfurt</a:t>
            </a:r>
          </a:p>
          <a:p>
            <a:pPr lvl="1"/>
            <a:r>
              <a:rPr lang="de-DE" dirty="0"/>
              <a:t>Zustand</a:t>
            </a:r>
          </a:p>
          <a:p>
            <a:pPr lvl="1"/>
            <a:r>
              <a:rPr lang="de-DE" dirty="0"/>
              <a:t>Frequentierung</a:t>
            </a:r>
          </a:p>
          <a:p>
            <a:pPr lvl="1"/>
            <a:endParaRPr lang="de-DE" dirty="0"/>
          </a:p>
          <a:p>
            <a:r>
              <a:rPr lang="de-DE" dirty="0"/>
              <a:t>Anzeige logistischer Erweiterungen</a:t>
            </a:r>
          </a:p>
          <a:p>
            <a:endParaRPr lang="de-DE" dirty="0"/>
          </a:p>
          <a:p>
            <a:r>
              <a:rPr lang="de-DE" dirty="0"/>
              <a:t>Vernetzungsmöglichkeit für Eltern</a:t>
            </a:r>
          </a:p>
          <a:p>
            <a:pPr lvl="1"/>
            <a:r>
              <a:rPr lang="de-DE" dirty="0"/>
              <a:t>Zeitmanagement beim Spielplatzbesuch verbessern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A9A75FD-54FD-4E04-8535-9E93D209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54409-ABA7-4AAC-BFEA-C14C8553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9A8AEA7-6AB7-4838-95EE-F3561CE3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05795" cy="46012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16A169-9F3A-45F2-9C37-D6B516223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42" y="1027906"/>
            <a:ext cx="402011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D5996-C22E-45DB-AD12-B1791A8C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Datenbankschema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E85DE8C9-6C69-4878-874D-03F7DE9B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5D56BF73-0783-4C78-AAC1-DF382B20E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1302" y="1317760"/>
            <a:ext cx="6207677" cy="54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B18C22-9FBF-4514-92C8-24695A4DF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789" y="607218"/>
            <a:ext cx="11487313" cy="5643563"/>
          </a:xfrm>
        </p:spPr>
      </p:pic>
    </p:spTree>
    <p:extLst>
      <p:ext uri="{BB962C8B-B14F-4D97-AF65-F5344CB8AC3E}">
        <p14:creationId xmlns:p14="http://schemas.microsoft.com/office/powerpoint/2010/main" val="202732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6A85AE7-616B-4B1C-B1FA-D2C4B938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94" y="258872"/>
            <a:ext cx="8450459" cy="64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052E6-C347-4253-AB27-35146518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F5B190-9F0A-4299-BA19-318B16440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36" y="365125"/>
            <a:ext cx="12383536" cy="6043613"/>
          </a:xfrm>
        </p:spPr>
      </p:pic>
    </p:spTree>
    <p:extLst>
      <p:ext uri="{BB962C8B-B14F-4D97-AF65-F5344CB8AC3E}">
        <p14:creationId xmlns:p14="http://schemas.microsoft.com/office/powerpoint/2010/main" val="13605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EA459-BF6C-4AC5-BAA0-E4219633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B475B3-D4AB-4FD4-86AD-54AA730EE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917420"/>
          </a:xfrm>
        </p:spPr>
      </p:pic>
    </p:spTree>
    <p:extLst>
      <p:ext uri="{BB962C8B-B14F-4D97-AF65-F5344CB8AC3E}">
        <p14:creationId xmlns:p14="http://schemas.microsoft.com/office/powerpoint/2010/main" val="14419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38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Project-Playground</vt:lpstr>
      <vt:lpstr>Gliederung</vt:lpstr>
      <vt:lpstr>Projektidee</vt:lpstr>
      <vt:lpstr>Projektstruktur</vt:lpstr>
      <vt:lpstr>Datenbankschema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To-Do‘s</vt:lpstr>
      <vt:lpstr>Ziele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Marvin Ruppert</cp:lastModifiedBy>
  <cp:revision>41</cp:revision>
  <dcterms:created xsi:type="dcterms:W3CDTF">2020-11-12T07:17:03Z</dcterms:created>
  <dcterms:modified xsi:type="dcterms:W3CDTF">2021-07-11T16:47:24Z</dcterms:modified>
</cp:coreProperties>
</file>