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6" r:id="rId5"/>
    <p:sldId id="259" r:id="rId6"/>
    <p:sldId id="274" r:id="rId7"/>
    <p:sldId id="275" r:id="rId8"/>
    <p:sldId id="278" r:id="rId9"/>
    <p:sldId id="280" r:id="rId10"/>
    <p:sldId id="279" r:id="rId11"/>
    <p:sldId id="277" r:id="rId12"/>
    <p:sldId id="265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52C9-6766-40F6-A76A-1823904D0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96DF9-9E3C-4175-87B4-F40B284B6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A8C0FF-0B1D-4155-B49C-372CF109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C3D7A-4FCE-4082-9C5D-B1824B1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B829E3-DD1B-4200-AD0E-6CF1409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2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08729-4FE7-4F3B-A187-C3202D9A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C61A44-25D7-4581-B2D5-08BE2035A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1FB87-FE7A-4046-A06A-86109B44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22ABB-364D-4334-A0C4-577F5CC7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348174-1B48-4465-BDF7-E5C24D2F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9F0434-B03A-46F6-A67B-A86B80F4C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814769-B276-4D45-AC35-8FEFA148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F7671-1FE1-4A54-89C0-79145E0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CB2645-CC4D-4C9F-BCF4-499E65C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70A41-E211-4A28-856D-B48BCA6D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42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BC3D0-A9A2-4E67-A360-675E655C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7AA13-4A14-428C-89BD-1F99C4A3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571E9B-70FB-49F3-8FD7-8709E65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44215-0D81-4239-8A9B-EAC595B1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AE09-17BC-482A-AC00-A9E5D47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953CC-AF2D-45ED-804C-9DB34BB9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7F2DE9-D678-4A1D-94B5-FA0E9E0B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FF689-0E70-4FFE-80C6-CFDF7FFD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208D7A-55E0-4798-8F89-2657980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1EA9F-B5F1-4F45-B945-234EBAD9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D0C0A-326E-42F4-AD94-A52C6E0C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3BB3B-FFDF-4BA4-8E57-DACC157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D4CE00-0234-41A3-B192-A824FAE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922E38-E20D-4B79-8A52-58F8A21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784A4-4B8F-4C15-8604-81A9C0C1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E78758-3222-4D07-99E8-90C511E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C159D-B675-441B-B436-5E98B1327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D995C-2D38-4568-B4BB-18410795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2D1B48-1F0E-4EBC-B7C0-37F939AF5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6D757-E16D-4FDB-ADBB-83E453E9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F34C61-A1ED-4475-B11E-A4D6DD469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D51B86-67AB-4BE6-8BA7-D25488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CB3AF4-94E6-4A4E-B6BC-D3DD554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12711E-3A93-4D9A-8FFE-8E2757DB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B0853-9117-44EF-9036-5F692FB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709F5-67DA-4975-8386-C59B80B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8CA182-0174-4425-AA14-CE21DE50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EF08E-3EFC-4452-8CE6-0A04EF5A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6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AD8910-BA4B-40EA-B408-B6530932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EFC895-DD25-4054-A0B1-6FE08619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2B1C5F-101E-4692-BE93-F348A86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8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9A2BA-51DC-4C7F-BFEE-7E977C6C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84F75-D77D-4666-B1FC-7711B721E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B6F105-4E0E-46A9-A847-89AE38B3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56900-1BF7-4D33-9D36-16F55D29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7A2A42-6398-4FA3-B598-79193AB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6E82F1-820A-4AEE-82AF-F836B706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47CF9-120F-41E3-9490-CD89CC4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762C8A-E1AF-473A-95E1-C862CA60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20B71F-EB74-4102-95A1-53AC0DF8F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8AC28-E07E-4D56-A30C-7B8F1593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D20C6-74DC-439C-BA20-240AE6C0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64A28D-2088-4FDE-BD6A-4331D612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1C5E7D-69D6-42F1-A321-44D3F127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97E5ED-2862-4EAB-B925-557E03E5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85EF0-AD19-450F-A3BD-9DAF2E6FF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F2AA-3565-4A8F-AEB7-BBCC4D9D8BE9}" type="datetimeFigureOut">
              <a:rPr lang="de-DE" smtClean="0"/>
              <a:t>16.05.2021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93A5BD-EC44-45DE-AB05-0FF6BEE96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4C9FE9-D21F-4D9B-9E07-2B00F1E0E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D6D4-0BA8-4A72-B1A1-6EE0C5846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58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door playground ai, eps file | free graphics | UIHere">
            <a:extLst>
              <a:ext uri="{FF2B5EF4-FFF2-40B4-BE49-F238E27FC236}">
                <a16:creationId xmlns:a16="http://schemas.microsoft.com/office/drawing/2014/main" id="{F72638B5-BB95-4001-9CDC-209DF3657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F99161-2719-443B-83DF-B35A3F510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Project-</a:t>
            </a:r>
            <a:r>
              <a:rPr lang="de-DE" dirty="0" err="1"/>
              <a:t>Playground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CD806-0FB6-4E15-8B7C-C34E643D5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Java Project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8C09EB-37A2-4FC7-A7F9-EE77FC7AA516}"/>
              </a:ext>
            </a:extLst>
          </p:cNvPr>
          <p:cNvSpPr txBox="1"/>
          <p:nvPr/>
        </p:nvSpPr>
        <p:spPr>
          <a:xfrm>
            <a:off x="0" y="6488668"/>
            <a:ext cx="547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https://github.com/fh-erfurt/Project-Playground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3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B18C22-9FBF-4514-92C8-24695A4DF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789" y="607218"/>
            <a:ext cx="11487313" cy="5643563"/>
          </a:xfrm>
        </p:spPr>
      </p:pic>
    </p:spTree>
    <p:extLst>
      <p:ext uri="{BB962C8B-B14F-4D97-AF65-F5344CB8AC3E}">
        <p14:creationId xmlns:p14="http://schemas.microsoft.com/office/powerpoint/2010/main" val="202732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D5996-C22E-45DB-AD12-B1791A8C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Datenbank-Schema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336563D-FCD8-43BF-971D-CA66C3969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78583"/>
            <a:ext cx="6248400" cy="5293393"/>
          </a:xfrm>
        </p:spPr>
      </p:pic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E85DE8C9-6C69-4878-874D-03F7DE9B9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6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6FC61CE-77B4-490A-98C6-934F5F54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665D7-8943-4D4B-8CA0-99E7B5FA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12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Datenbank Anbindung implementieren</a:t>
            </a:r>
          </a:p>
          <a:p>
            <a:pPr lvl="1"/>
            <a:r>
              <a:rPr lang="de-DE" dirty="0"/>
              <a:t>Datenbank befüllen</a:t>
            </a:r>
          </a:p>
          <a:p>
            <a:r>
              <a:rPr lang="de-DE" dirty="0"/>
              <a:t>Erstellung der Webseiten in HTML/CSS</a:t>
            </a:r>
          </a:p>
          <a:p>
            <a:r>
              <a:rPr lang="de-DE" dirty="0"/>
              <a:t>Serverkonfiguration</a:t>
            </a:r>
          </a:p>
          <a:p>
            <a:r>
              <a:rPr lang="de-DE" dirty="0"/>
              <a:t>Umsetzung der Geschäftslogik</a:t>
            </a:r>
          </a:p>
          <a:p>
            <a:pPr lvl="1"/>
            <a:r>
              <a:rPr lang="de-DE" dirty="0"/>
              <a:t>Testbetrieb</a:t>
            </a:r>
          </a:p>
          <a:p>
            <a:r>
              <a:rPr lang="de-DE" dirty="0"/>
              <a:t>Schnittstellen zu externen Dienstleistern</a:t>
            </a:r>
          </a:p>
          <a:p>
            <a:r>
              <a:rPr lang="de-DE" dirty="0"/>
              <a:t>Code optimieren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Nachtschichten </a:t>
            </a:r>
            <a:r>
              <a:rPr lang="de-DE" dirty="0" err="1"/>
              <a:t>incoming</a:t>
            </a:r>
            <a:r>
              <a:rPr lang="de-DE" dirty="0"/>
              <a:t>^^</a:t>
            </a:r>
          </a:p>
        </p:txBody>
      </p:sp>
    </p:spTree>
    <p:extLst>
      <p:ext uri="{BB962C8B-B14F-4D97-AF65-F5344CB8AC3E}">
        <p14:creationId xmlns:p14="http://schemas.microsoft.com/office/powerpoint/2010/main" val="25998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C6BB3-C481-4786-A175-DFC732F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Fragen</a:t>
            </a:r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BDE8E05-DFB1-4E85-88AA-310F3DFE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erater Mit Fragezeichen - Consult-SK GmbH">
            <a:extLst>
              <a:ext uri="{FF2B5EF4-FFF2-40B4-BE49-F238E27FC236}">
                <a16:creationId xmlns:a16="http://schemas.microsoft.com/office/drawing/2014/main" id="{67832CDE-1914-4365-8437-92D6CE119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50" y="1253331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2632D-4ED6-40B1-A14D-2917E2A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66B99-511C-460E-8488-57A6B90B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Projektidee, Vorstellung, aktueller Stand</a:t>
            </a:r>
          </a:p>
          <a:p>
            <a:r>
              <a:rPr lang="de-DE" dirty="0"/>
              <a:t>Komponenten und Interaktion</a:t>
            </a:r>
          </a:p>
          <a:p>
            <a:r>
              <a:rPr lang="de-DE" dirty="0"/>
              <a:t>Klassendiagramm</a:t>
            </a:r>
          </a:p>
          <a:p>
            <a:r>
              <a:rPr lang="de-DE" dirty="0"/>
              <a:t>Mockup / Schnittstellen </a:t>
            </a:r>
          </a:p>
          <a:p>
            <a:r>
              <a:rPr lang="de-DE" dirty="0"/>
              <a:t>Datenbank-Schema</a:t>
            </a:r>
          </a:p>
          <a:p>
            <a:r>
              <a:rPr lang="de-DE" dirty="0"/>
              <a:t>Offene Arbeiten, Probleme</a:t>
            </a:r>
          </a:p>
          <a:p>
            <a:r>
              <a:rPr lang="de-DE" dirty="0"/>
              <a:t>Ziele</a:t>
            </a:r>
          </a:p>
          <a:p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77106340-85C4-4AEF-B4FA-2B924358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4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93BB-51B5-47DE-AA5C-4A7533FC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 /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1A322-3496-4708-A3C9-311345F4D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Spielplatzanzeige in und um Erfurt</a:t>
            </a:r>
          </a:p>
          <a:p>
            <a:pPr lvl="1"/>
            <a:r>
              <a:rPr lang="de-DE" dirty="0"/>
              <a:t>Zustand</a:t>
            </a:r>
          </a:p>
          <a:p>
            <a:pPr lvl="1"/>
            <a:r>
              <a:rPr lang="de-DE" dirty="0"/>
              <a:t>Frequentierung</a:t>
            </a:r>
          </a:p>
          <a:p>
            <a:pPr lvl="1"/>
            <a:endParaRPr lang="de-DE" dirty="0"/>
          </a:p>
          <a:p>
            <a:r>
              <a:rPr lang="de-DE" dirty="0"/>
              <a:t>Anzeige logistischer Erweiterungen</a:t>
            </a:r>
          </a:p>
          <a:p>
            <a:endParaRPr lang="de-DE" dirty="0"/>
          </a:p>
          <a:p>
            <a:r>
              <a:rPr lang="de-DE" dirty="0"/>
              <a:t>Vernetzungsmöglichkeit für Eltern</a:t>
            </a:r>
          </a:p>
          <a:p>
            <a:pPr lvl="1"/>
            <a:r>
              <a:rPr lang="de-DE" dirty="0"/>
              <a:t>Zeitmanagement beim Spielplatzbesuch verbessern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Picture 2" descr="Outdoor playground ai, eps file | free graphics | UIHere">
            <a:extLst>
              <a:ext uri="{FF2B5EF4-FFF2-40B4-BE49-F238E27FC236}">
                <a16:creationId xmlns:a16="http://schemas.microsoft.com/office/drawing/2014/main" id="{0A9A75FD-54FD-4E04-8535-9E93D209C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19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72ED-E3ED-426E-9A95-163190AD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 und Interaktionen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4092F-7434-4292-B4CF-3D1CE548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06798AA-B15D-4437-81AA-B15258DF8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2" y="2328862"/>
            <a:ext cx="4676775" cy="2200275"/>
          </a:xfrm>
          <a:prstGeom prst="rect">
            <a:avLst/>
          </a:prstGeom>
        </p:spPr>
      </p:pic>
      <p:pic>
        <p:nvPicPr>
          <p:cNvPr id="7" name="Picture 2" descr="Outdoor playground ai, eps file | free graphics | UIHere">
            <a:extLst>
              <a:ext uri="{FF2B5EF4-FFF2-40B4-BE49-F238E27FC236}">
                <a16:creationId xmlns:a16="http://schemas.microsoft.com/office/drawing/2014/main" id="{4A635A45-F0AE-4C82-94A5-9B6B847A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69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783"/>
            <a:ext cx="12315568" cy="5221411"/>
          </a:xfrm>
        </p:spPr>
      </p:pic>
    </p:spTree>
    <p:extLst>
      <p:ext uri="{BB962C8B-B14F-4D97-AF65-F5344CB8AC3E}">
        <p14:creationId xmlns:p14="http://schemas.microsoft.com/office/powerpoint/2010/main" val="14869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2" y="201348"/>
            <a:ext cx="10437628" cy="665665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17846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D9C9A-7703-4338-984B-733796CE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39" y="0"/>
            <a:ext cx="10515600" cy="1325563"/>
          </a:xfrm>
        </p:spPr>
        <p:txBody>
          <a:bodyPr/>
          <a:lstStyle/>
          <a:p>
            <a:r>
              <a:rPr lang="de-DE" dirty="0"/>
              <a:t>Klassendiagramm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881"/>
            <a:ext cx="12192000" cy="54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6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EA459-BF6C-4AC5-BAA0-E4219633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 / Schnittstellen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B475B3-D4AB-4FD4-86AD-54AA730EE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" y="1334022"/>
            <a:ext cx="8982075" cy="5054463"/>
          </a:xfrm>
        </p:spPr>
      </p:pic>
      <p:pic>
        <p:nvPicPr>
          <p:cNvPr id="6" name="Picture 2" descr="Outdoor playground ai, eps file | free graphics | UIHere">
            <a:extLst>
              <a:ext uri="{FF2B5EF4-FFF2-40B4-BE49-F238E27FC236}">
                <a16:creationId xmlns:a16="http://schemas.microsoft.com/office/drawing/2014/main" id="{4FEC4E07-DB2A-4FC3-A2FB-F5202C35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507" y="3772516"/>
            <a:ext cx="3263493" cy="30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0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B3E21D6-15B4-4F38-AE93-A87F51FC4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049" y="635793"/>
            <a:ext cx="11446720" cy="5586413"/>
          </a:xfrm>
        </p:spPr>
      </p:pic>
    </p:spTree>
    <p:extLst>
      <p:ext uri="{BB962C8B-B14F-4D97-AF65-F5344CB8AC3E}">
        <p14:creationId xmlns:p14="http://schemas.microsoft.com/office/powerpoint/2010/main" val="119053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42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Project-Playground</vt:lpstr>
      <vt:lpstr>Gliederung</vt:lpstr>
      <vt:lpstr>Projektidee / aktueller Stand</vt:lpstr>
      <vt:lpstr>Komponenten und Interaktionen</vt:lpstr>
      <vt:lpstr>Klassendiagramm</vt:lpstr>
      <vt:lpstr>Klassendiagramm</vt:lpstr>
      <vt:lpstr>Klassendiagramm</vt:lpstr>
      <vt:lpstr>Mockup / Schnittstellen</vt:lpstr>
      <vt:lpstr>PowerPoint-Präsentation</vt:lpstr>
      <vt:lpstr>PowerPoint-Präsentation</vt:lpstr>
      <vt:lpstr>Datenbank-Schema</vt:lpstr>
      <vt:lpstr>Offene Arbeiten</vt:lpstr>
      <vt:lpstr>Offene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Project-Playground</dc:title>
  <dc:creator>Fabian</dc:creator>
  <cp:lastModifiedBy>Mark Nottrott</cp:lastModifiedBy>
  <cp:revision>34</cp:revision>
  <dcterms:created xsi:type="dcterms:W3CDTF">2020-11-12T07:17:03Z</dcterms:created>
  <dcterms:modified xsi:type="dcterms:W3CDTF">2021-05-16T20:20:59Z</dcterms:modified>
</cp:coreProperties>
</file>