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2" r:id="rId4"/>
    <p:sldId id="263" r:id="rId5"/>
    <p:sldId id="311" r:id="rId6"/>
    <p:sldId id="297" r:id="rId7"/>
    <p:sldId id="290" r:id="rId8"/>
    <p:sldId id="298" r:id="rId9"/>
    <p:sldId id="278" r:id="rId10"/>
    <p:sldId id="308" r:id="rId11"/>
    <p:sldId id="309" r:id="rId12"/>
    <p:sldId id="299" r:id="rId13"/>
    <p:sldId id="305" r:id="rId14"/>
    <p:sldId id="304" r:id="rId15"/>
    <p:sldId id="310" r:id="rId16"/>
    <p:sldId id="313" r:id="rId17"/>
    <p:sldId id="300" r:id="rId18"/>
    <p:sldId id="295" r:id="rId19"/>
    <p:sldId id="302" r:id="rId20"/>
    <p:sldId id="312" r:id="rId21"/>
    <p:sldId id="303" r:id="rId22"/>
    <p:sldId id="306" r:id="rId23"/>
    <p:sldId id="30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lippstein" initials="JK" lastIdx="1" clrIdx="0">
    <p:extLst>
      <p:ext uri="{19B8F6BF-5375-455C-9EA6-DF929625EA0E}">
        <p15:presenceInfo xmlns:p15="http://schemas.microsoft.com/office/powerpoint/2012/main" userId="John Klippst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DBAC9-6A21-434C-A11B-FC6B3C520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u="sng" dirty="0"/>
              <a:t>Rate </a:t>
            </a:r>
            <a:r>
              <a:rPr lang="de-DE" u="sng" dirty="0" err="1"/>
              <a:t>Your</a:t>
            </a:r>
            <a:r>
              <a:rPr lang="de-DE" u="sng" dirty="0"/>
              <a:t> Stuff</a:t>
            </a:r>
            <a:br>
              <a:rPr lang="de-DE" dirty="0"/>
            </a:br>
            <a:r>
              <a:rPr lang="de-DE" dirty="0"/>
              <a:t>404Notfound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7A1DDF-DC48-4D4D-8E16-CF5868E7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gemeinschaftliche Arbeit von: </a:t>
            </a:r>
          </a:p>
          <a:p>
            <a:r>
              <a:rPr lang="de-DE" dirty="0"/>
              <a:t>Christoph Frischmuth, John Klippstein, Mickey Knop, Robin Beck</a:t>
            </a:r>
          </a:p>
        </p:txBody>
      </p:sp>
    </p:spTree>
    <p:extLst>
      <p:ext uri="{BB962C8B-B14F-4D97-AF65-F5344CB8AC3E}">
        <p14:creationId xmlns:p14="http://schemas.microsoft.com/office/powerpoint/2010/main" val="336260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5981F-8A95-459B-B36B-7A41A709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Übersicht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F990AC-5D39-470D-95FA-7914310D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" y="1864895"/>
            <a:ext cx="3048425" cy="27102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719534-E04D-4B03-99D4-A37CE7C0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1339"/>
            <a:ext cx="1840010" cy="19675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AB8058-810D-4E40-9C4D-821FF03D7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80" y="1658802"/>
            <a:ext cx="2583322" cy="17701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E24F509-9DB6-4E8C-B316-90301E7B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84" y="4504712"/>
            <a:ext cx="2696122" cy="222380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BD1E33-6CD4-4D9E-AD85-F487BD35B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200" y="3053772"/>
            <a:ext cx="1559011" cy="202935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90CDDDF-F0BE-4645-A293-D744B477C9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554" y="2415280"/>
            <a:ext cx="1501543" cy="215985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B6B51AE-9A9E-46C8-8FA0-F9E8E90E6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100" y="4313424"/>
            <a:ext cx="2307703" cy="146013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FD719ED-4453-4FD0-89AE-CD08562C4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211" y="1594395"/>
            <a:ext cx="1559088" cy="243041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1BFDCB-7D2F-418E-B9FA-B8D3F9FD6F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9426" y="5317434"/>
            <a:ext cx="2842802" cy="135813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B2169B0-E8A4-4F34-B512-61BF796E0D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4097" y="1539528"/>
            <a:ext cx="2687512" cy="139750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F874972-6AD9-4678-AF8F-7CAB18FDE4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0827" y="4014891"/>
            <a:ext cx="2977870" cy="156042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32C9A25-62ED-4198-8C23-2BE2EC3346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9496" y="2398062"/>
            <a:ext cx="2344964" cy="179821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B08DE97-43B4-4D90-9F70-1E807A1757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309" y="1488418"/>
            <a:ext cx="1877544" cy="149301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AF46FFE0-F8CB-46EC-972B-7ACA0CC49E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5867" y="4680550"/>
            <a:ext cx="2562173" cy="199501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376C3E3-2158-4127-908E-0DA297CC56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0092" y="2472261"/>
            <a:ext cx="3139659" cy="1649811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980BDAA-CBBB-461C-A2B8-E3873B4CD3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49343" y="4919297"/>
            <a:ext cx="3238973" cy="181667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45486C6C-67DA-435D-8B4A-BE692DC05A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09836" y="1414694"/>
            <a:ext cx="1943427" cy="135856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9C926B5E-B433-4E17-86B3-D6C19EAB4E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16923" y="3379656"/>
            <a:ext cx="2571393" cy="18839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A1B0E8A-5DC3-4ED3-9F8C-1BC1924657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52407" y="2447812"/>
            <a:ext cx="2366070" cy="1302333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07DFB11-F436-47ED-A31C-0CF057A8BB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90763" y="3429000"/>
            <a:ext cx="2258801" cy="180014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1F51C887-CB7F-4EC5-8A9E-637ED7A0B06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9751" y="5127976"/>
            <a:ext cx="1511887" cy="996663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81274EA2-B258-4C7F-823A-D23D11C2CA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97821" y="1616310"/>
            <a:ext cx="2008460" cy="100423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E4C190A2-8CDE-41CB-B7E4-3059B2A65140}"/>
              </a:ext>
            </a:extLst>
          </p:cNvPr>
          <p:cNvSpPr txBox="1"/>
          <p:nvPr/>
        </p:nvSpPr>
        <p:spPr>
          <a:xfrm>
            <a:off x="585537" y="6124639"/>
            <a:ext cx="4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651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070E8-47A0-4FD9-8D2C-94294865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Aktivitäts</a:t>
            </a:r>
            <a:r>
              <a:rPr lang="de-DE" dirty="0"/>
              <a:t> Diagramme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E053A-2166-4E40-A9BB-F8DF6469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1556084"/>
            <a:ext cx="3675968" cy="14878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B53B8D7-913B-4917-8D87-76A1941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31" y="1567234"/>
            <a:ext cx="3872495" cy="15278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0AAF94-CDBC-4E9F-B8A2-C1039D91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6" y="2814277"/>
            <a:ext cx="3675968" cy="811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D93A22-310D-4C81-ABD5-7961B3FE0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68" y="3429000"/>
            <a:ext cx="4562375" cy="23472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E55A395-B637-49A0-BB2D-3D59ADC96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981" y="2052171"/>
            <a:ext cx="4772689" cy="15242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E1069D1-F0E8-4C17-BEBA-5B7AC87D4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178" y="3398678"/>
            <a:ext cx="4379622" cy="12039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544437-0C4C-469C-9C72-DFDE9BCD2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832" y="5290766"/>
            <a:ext cx="3408306" cy="141735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11857F2-0380-45F5-87BF-63CD8FB4E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0981" y="5026828"/>
            <a:ext cx="2878343" cy="121536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53F78C4-30F2-4DF4-8524-15B7B958D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410" y="3965006"/>
            <a:ext cx="3234853" cy="13359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669E4AC-DCFF-4B0B-BA29-DD0DF12A4B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6077" y="5084867"/>
            <a:ext cx="3167593" cy="136977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B592E6B-CB15-4B50-99C3-A903B9B8E3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9577" y="1663548"/>
            <a:ext cx="3669558" cy="110195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CD43EB0-9ED4-403B-8810-9F536DC580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4785" y="2959334"/>
            <a:ext cx="3960564" cy="118424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10210BB-4DAC-435B-BC26-A2B64521CE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3991" y="3728267"/>
            <a:ext cx="2815030" cy="301508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4916B22-67BB-4293-91C7-8C7D1292F9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5605" y="1926567"/>
            <a:ext cx="2649794" cy="13435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E5E35C3-B57A-4230-BF28-66B92FEAED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3736" y="2857681"/>
            <a:ext cx="3381027" cy="123102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9CB1C6F-245A-48D9-89F4-43A6A552B1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72621" y="4477327"/>
            <a:ext cx="3485232" cy="132500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2FA06011-3F11-4E61-949D-4FB0CF11137B}"/>
              </a:ext>
            </a:extLst>
          </p:cNvPr>
          <p:cNvSpPr txBox="1"/>
          <p:nvPr/>
        </p:nvSpPr>
        <p:spPr>
          <a:xfrm>
            <a:off x="585537" y="6124639"/>
            <a:ext cx="48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3810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</p:spTree>
    <p:extLst>
      <p:ext uri="{BB962C8B-B14F-4D97-AF65-F5344CB8AC3E}">
        <p14:creationId xmlns:p14="http://schemas.microsoft.com/office/powerpoint/2010/main" val="47825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1E6E-AF7E-45BB-81D4-961A078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9665CB-C9A6-4268-8166-952F2EA0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75" y="1800056"/>
            <a:ext cx="4297856" cy="4680953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BE9A22-48BE-4C34-86B6-30850D92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6" y="2788132"/>
            <a:ext cx="5452953" cy="111823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CFE4E5A-6C60-443E-968A-EF53921003E2}"/>
              </a:ext>
            </a:extLst>
          </p:cNvPr>
          <p:cNvSpPr txBox="1"/>
          <p:nvPr/>
        </p:nvSpPr>
        <p:spPr>
          <a:xfrm>
            <a:off x="5848966" y="1995357"/>
            <a:ext cx="434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Bezeichner selbsterklärend gewählt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JavaDocs</a:t>
            </a:r>
            <a:r>
              <a:rPr lang="de-DE" dirty="0"/>
              <a:t> in jeder Klasse vorhanden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70004FA-713B-4AB8-A9BA-51C8151552DA}"/>
              </a:ext>
            </a:extLst>
          </p:cNvPr>
          <p:cNvSpPr txBox="1"/>
          <p:nvPr/>
        </p:nvSpPr>
        <p:spPr>
          <a:xfrm>
            <a:off x="5848966" y="4415854"/>
            <a:ext cx="599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Kontrolle des Programmflusses durch Logger und </a:t>
            </a:r>
            <a:r>
              <a:rPr lang="de-DE" dirty="0" err="1"/>
              <a:t>Exceptions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8A4F6D0-740C-4C49-8A37-6209B257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66" y="5628783"/>
            <a:ext cx="5996289" cy="3272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74794F-28C7-4A60-BE17-607892645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966" y="5142560"/>
            <a:ext cx="5570453" cy="4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61BA6-9173-42CF-948C-95789373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301378-3681-405E-B059-D6319DACA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92037"/>
            <a:ext cx="3668669" cy="4917440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26028DB-99D5-4D2B-A13D-6F5F001D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63" y="1774116"/>
            <a:ext cx="5288342" cy="639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FAC651-CA28-4DC3-9C21-D87B01EE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63" y="2645253"/>
            <a:ext cx="4494384" cy="233497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A504159-12DE-4ED1-9637-CE5C0CCA6F26}"/>
              </a:ext>
            </a:extLst>
          </p:cNvPr>
          <p:cNvSpPr txBox="1"/>
          <p:nvPr/>
        </p:nvSpPr>
        <p:spPr>
          <a:xfrm>
            <a:off x="5286163" y="5211644"/>
            <a:ext cx="6579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Tests aller komplexen Methoden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Strukturierung  der Testklassen nach dem „GWT“-Prinzip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100 Test in 21 Testklassen</a:t>
            </a:r>
          </a:p>
        </p:txBody>
      </p:sp>
    </p:spTree>
    <p:extLst>
      <p:ext uri="{BB962C8B-B14F-4D97-AF65-F5344CB8AC3E}">
        <p14:creationId xmlns:p14="http://schemas.microsoft.com/office/powerpoint/2010/main" val="391223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B580-1CF1-4AC7-BEB9-0A94244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Javadoc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AEABE-4CA5-408C-9D2B-5528D2C1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738899"/>
            <a:ext cx="10515600" cy="42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711DE-7926-4FB6-84D9-057C5761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21D31-9142-421E-9E00-FEDC7838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Haben wir verschiedene </a:t>
            </a:r>
            <a:r>
              <a:rPr lang="de-DE" dirty="0" err="1"/>
              <a:t>Branches</a:t>
            </a:r>
            <a:r>
              <a:rPr lang="de-DE" dirty="0"/>
              <a:t> genutzt?</a:t>
            </a:r>
          </a:p>
          <a:p>
            <a:endParaRPr lang="de-DE" dirty="0"/>
          </a:p>
          <a:p>
            <a:pPr lvl="1"/>
            <a:r>
              <a:rPr lang="de-DE" dirty="0"/>
              <a:t>Ja,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Bessere Übersicht über neue Inhalte und Features von Teammitgliedern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Bessere Kontrolle bei </a:t>
            </a:r>
            <a:r>
              <a:rPr lang="de-DE" dirty="0" err="1"/>
              <a:t>Merges</a:t>
            </a:r>
            <a:r>
              <a:rPr lang="de-DE" dirty="0"/>
              <a:t> von Änderungen und Features durch Teammitglieder</a:t>
            </a:r>
          </a:p>
        </p:txBody>
      </p:sp>
    </p:spTree>
    <p:extLst>
      <p:ext uri="{BB962C8B-B14F-4D97-AF65-F5344CB8AC3E}">
        <p14:creationId xmlns:p14="http://schemas.microsoft.com/office/powerpoint/2010/main" val="47805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34185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F8AF-BF72-4701-9CC5-4A8A465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0F02F-57EC-47A9-8EE3-A1FD4140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0E15BF-F8FE-40FA-9B9E-D1221FA4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2494036"/>
            <a:ext cx="9797144" cy="41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8BE9A-402E-47FA-A4A2-AFB7048E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B6202-80AE-4BB9-AFB0-4CA1B8E4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  <a:p>
            <a:pPr lvl="1"/>
            <a:r>
              <a:rPr lang="de-DE" dirty="0"/>
              <a:t>Wöchentliche Meetings</a:t>
            </a:r>
          </a:p>
          <a:p>
            <a:pPr lvl="1"/>
            <a:r>
              <a:rPr lang="de-DE" dirty="0"/>
              <a:t>gemeinschaftliche „Kontrolle“ (anderes Wort sowas wie Review) erledigter Aufgaben </a:t>
            </a:r>
          </a:p>
          <a:p>
            <a:pPr lvl="1"/>
            <a:r>
              <a:rPr lang="de-DE" dirty="0"/>
              <a:t>Verteilung neuer Aufgaben für die nächsten 7 Tage</a:t>
            </a:r>
          </a:p>
          <a:p>
            <a:pPr lvl="1"/>
            <a:r>
              <a:rPr lang="de-DE" dirty="0"/>
              <a:t>Aufgaben im </a:t>
            </a:r>
            <a:r>
              <a:rPr lang="de-DE" dirty="0" err="1"/>
              <a:t>Kanbanboard</a:t>
            </a:r>
            <a:r>
              <a:rPr lang="de-DE" dirty="0"/>
              <a:t> hinterlegt</a:t>
            </a:r>
          </a:p>
          <a:p>
            <a:pPr lvl="1"/>
            <a:r>
              <a:rPr lang="de-DE" dirty="0"/>
              <a:t>Neue Aufgaben ergaben sich aus aktuellen Stand des Projektes </a:t>
            </a:r>
          </a:p>
        </p:txBody>
      </p:sp>
    </p:spTree>
    <p:extLst>
      <p:ext uri="{BB962C8B-B14F-4D97-AF65-F5344CB8AC3E}">
        <p14:creationId xmlns:p14="http://schemas.microsoft.com/office/powerpoint/2010/main" val="15910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</p:spTree>
    <p:extLst>
      <p:ext uri="{BB962C8B-B14F-4D97-AF65-F5344CB8AC3E}">
        <p14:creationId xmlns:p14="http://schemas.microsoft.com/office/powerpoint/2010/main" val="3013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4166A-ADC6-4CB7-92A4-E5F8D80D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FB8E6-34A3-44D0-8CF9-C574903D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Repository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B58EB-BC30-4D29-9848-D3275D41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26" y="1823673"/>
            <a:ext cx="9200147" cy="48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C42BB-D6A8-43C2-9DF8-83592F84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6A81D-1E1A-4FCF-83A9-CCE046E0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lvl="1"/>
            <a:r>
              <a:rPr lang="de-DE" b="0" i="0" dirty="0">
                <a:effectLst/>
              </a:rPr>
              <a:t>Listen die in einer Klasse immer wieder benutzt werden, sollten als Attribut dieser Klasse verwendet werden!</a:t>
            </a:r>
          </a:p>
          <a:p>
            <a:pPr lvl="1"/>
            <a:r>
              <a:rPr lang="de-DE" b="0" i="0" dirty="0">
                <a:effectLst/>
              </a:rPr>
              <a:t>Keep </a:t>
            </a:r>
            <a:r>
              <a:rPr lang="de-DE" b="0" i="0" dirty="0" err="1">
                <a:effectLst/>
              </a:rPr>
              <a:t>it</a:t>
            </a:r>
            <a:r>
              <a:rPr lang="de-DE" b="0" i="0" dirty="0">
                <a:effectLst/>
              </a:rPr>
              <a:t> </a:t>
            </a:r>
            <a:r>
              <a:rPr lang="de-DE" b="0" i="0" dirty="0" err="1">
                <a:effectLst/>
              </a:rPr>
              <a:t>short</a:t>
            </a:r>
            <a:r>
              <a:rPr lang="de-DE" b="0" i="0" dirty="0">
                <a:effectLst/>
              </a:rPr>
              <a:t> and simple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0" i="0" dirty="0">
                <a:effectLst/>
              </a:rPr>
              <a:t> Kleine Funktionen schreiben, die in Komplexeren Methoden zusammen verwendet werden können!</a:t>
            </a:r>
          </a:p>
          <a:p>
            <a:pPr lvl="1"/>
            <a:r>
              <a:rPr lang="de-DE" dirty="0"/>
              <a:t>Auf Tipps von der IDE achten</a:t>
            </a:r>
          </a:p>
        </p:txBody>
      </p:sp>
    </p:spTree>
    <p:extLst>
      <p:ext uri="{BB962C8B-B14F-4D97-AF65-F5344CB8AC3E}">
        <p14:creationId xmlns:p14="http://schemas.microsoft.com/office/powerpoint/2010/main" val="145603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211CC-74FE-4331-8B1F-832E96E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36DFE-FFFF-44DA-9B19-AB3B5C47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Positives</a:t>
            </a:r>
          </a:p>
          <a:p>
            <a:pPr lvl="1"/>
            <a:r>
              <a:rPr lang="de-DE" dirty="0"/>
              <a:t>gute Planung</a:t>
            </a:r>
          </a:p>
          <a:p>
            <a:pPr lvl="1"/>
            <a:r>
              <a:rPr lang="de-DE" dirty="0"/>
              <a:t>harmonisches miteinander in der Gruppe</a:t>
            </a:r>
          </a:p>
          <a:p>
            <a:pPr lvl="1"/>
            <a:r>
              <a:rPr lang="de-DE" dirty="0"/>
              <a:t>stetige Hilfe untereinander</a:t>
            </a:r>
          </a:p>
          <a:p>
            <a:pPr lvl="1"/>
            <a:r>
              <a:rPr lang="de-DE" dirty="0"/>
              <a:t>sehr gute Kommunikation untereinander</a:t>
            </a:r>
          </a:p>
          <a:p>
            <a:pPr lvl="1"/>
            <a:r>
              <a:rPr lang="de-DE" dirty="0"/>
              <a:t>Engagement sehr hoch bei jedem</a:t>
            </a:r>
          </a:p>
        </p:txBody>
      </p:sp>
    </p:spTree>
    <p:extLst>
      <p:ext uri="{BB962C8B-B14F-4D97-AF65-F5344CB8AC3E}">
        <p14:creationId xmlns:p14="http://schemas.microsoft.com/office/powerpoint/2010/main" val="124578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578BA-F59B-48C3-BD58-F8D9F078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B67BF-20D5-4DC6-8774-1839080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Warum ist es so viel geworden?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Wir finden unsere Idee wirklich gut und möchten diese mit Abschluss Java2 auch online bringen. </a:t>
            </a:r>
          </a:p>
          <a:p>
            <a:pPr marL="0" indent="0">
              <a:buNone/>
            </a:pPr>
            <a:r>
              <a:rPr lang="de-DE" dirty="0"/>
              <a:t>Deswegen haben wir so viel Arbeit und Mühe hinein gesteckt, damit wir dieses Ziel erreichen werden</a:t>
            </a:r>
          </a:p>
        </p:txBody>
      </p:sp>
    </p:spTree>
    <p:extLst>
      <p:ext uri="{BB962C8B-B14F-4D97-AF65-F5344CB8AC3E}">
        <p14:creationId xmlns:p14="http://schemas.microsoft.com/office/powerpoint/2010/main" val="372015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8F49A7-5020-4058-A60B-25E331BA3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4D44906-7783-457A-BB51-167670FE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890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Bewertungsseite für alles was Spaß macht (Medien)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rein persönliche Meinungen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C0030B-910D-4B5C-902D-93B873666CF2}"/>
              </a:ext>
            </a:extLst>
          </p:cNvPr>
          <p:cNvGrpSpPr/>
          <p:nvPr/>
        </p:nvGrpSpPr>
        <p:grpSpPr>
          <a:xfrm>
            <a:off x="3152274" y="2618873"/>
            <a:ext cx="5085348" cy="914400"/>
            <a:chOff x="1772653" y="2927684"/>
            <a:chExt cx="5085348" cy="914400"/>
          </a:xfrm>
        </p:grpSpPr>
        <p:sp>
          <p:nvSpPr>
            <p:cNvPr id="4" name="Stern: 5 Zacken 3">
              <a:extLst>
                <a:ext uri="{FF2B5EF4-FFF2-40B4-BE49-F238E27FC236}">
                  <a16:creationId xmlns:a16="http://schemas.microsoft.com/office/drawing/2014/main" id="{E1697975-0774-46C2-89E3-770F1E64ECE8}"/>
                </a:ext>
              </a:extLst>
            </p:cNvPr>
            <p:cNvSpPr/>
            <p:nvPr/>
          </p:nvSpPr>
          <p:spPr>
            <a:xfrm>
              <a:off x="1772653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Stern: 5 Zacken 5">
              <a:extLst>
                <a:ext uri="{FF2B5EF4-FFF2-40B4-BE49-F238E27FC236}">
                  <a16:creationId xmlns:a16="http://schemas.microsoft.com/office/drawing/2014/main" id="{18B6F23D-BEEC-47E0-A437-22BE5860795A}"/>
                </a:ext>
              </a:extLst>
            </p:cNvPr>
            <p:cNvSpPr/>
            <p:nvPr/>
          </p:nvSpPr>
          <p:spPr>
            <a:xfrm>
              <a:off x="2815390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tern: 5 Zacken 7">
              <a:extLst>
                <a:ext uri="{FF2B5EF4-FFF2-40B4-BE49-F238E27FC236}">
                  <a16:creationId xmlns:a16="http://schemas.microsoft.com/office/drawing/2014/main" id="{BEFF287F-1E0D-4DD2-B82D-483D20D7314C}"/>
                </a:ext>
              </a:extLst>
            </p:cNvPr>
            <p:cNvSpPr/>
            <p:nvPr/>
          </p:nvSpPr>
          <p:spPr>
            <a:xfrm>
              <a:off x="3858127" y="2927684"/>
              <a:ext cx="914400" cy="9144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tern: 5 Zacken 9">
              <a:extLst>
                <a:ext uri="{FF2B5EF4-FFF2-40B4-BE49-F238E27FC236}">
                  <a16:creationId xmlns:a16="http://schemas.microsoft.com/office/drawing/2014/main" id="{2C8CB74D-F615-421F-BC98-D707CA46D8C1}"/>
                </a:ext>
              </a:extLst>
            </p:cNvPr>
            <p:cNvSpPr/>
            <p:nvPr/>
          </p:nvSpPr>
          <p:spPr>
            <a:xfrm>
              <a:off x="4900864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37513639-4FB4-47C4-B792-D48459F0A5D2}"/>
                </a:ext>
              </a:extLst>
            </p:cNvPr>
            <p:cNvSpPr/>
            <p:nvPr/>
          </p:nvSpPr>
          <p:spPr>
            <a:xfrm>
              <a:off x="5943601" y="2927684"/>
              <a:ext cx="914400" cy="914400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D55E7F73-25B4-4D33-AB90-8D88676870A2}"/>
              </a:ext>
            </a:extLst>
          </p:cNvPr>
          <p:cNvSpPr txBox="1"/>
          <p:nvPr/>
        </p:nvSpPr>
        <p:spPr>
          <a:xfrm>
            <a:off x="4615871" y="4525348"/>
            <a:ext cx="3175189" cy="1200329"/>
          </a:xfrm>
          <a:prstGeom prst="rect">
            <a:avLst/>
          </a:prstGeom>
          <a:noFill/>
          <a:ln w="38100" cap="sq">
            <a:solidFill>
              <a:schemeClr val="accent2">
                <a:lumMod val="75000"/>
              </a:schemeClr>
            </a:solidFill>
            <a:prstDash val="lgDashDot"/>
            <a:miter lim="800000"/>
          </a:ln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heri Liney" panose="00000400000000000000" pitchFamily="2" charset="0"/>
              </a:rPr>
              <a:t>Das ist meine Meinung und nur meine</a:t>
            </a:r>
          </a:p>
        </p:txBody>
      </p:sp>
    </p:spTree>
    <p:extLst>
      <p:ext uri="{BB962C8B-B14F-4D97-AF65-F5344CB8AC3E}">
        <p14:creationId xmlns:p14="http://schemas.microsoft.com/office/powerpoint/2010/main" val="2642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C02BB-7239-4D25-866C-52F31525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FAC9-843D-4D74-BCAA-EF8AE59B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Kommentarfunktion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Generierung Punktewert aus allen Meinungen zu einem Thema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Fortschrittsverwaltung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6870DB6-268E-40E6-8095-DAE6A515B88A}"/>
              </a:ext>
            </a:extLst>
          </p:cNvPr>
          <p:cNvGrpSpPr/>
          <p:nvPr/>
        </p:nvGrpSpPr>
        <p:grpSpPr>
          <a:xfrm>
            <a:off x="1819469" y="5747656"/>
            <a:ext cx="7330751" cy="251928"/>
            <a:chOff x="1819469" y="5747656"/>
            <a:chExt cx="7330751" cy="2519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059B7CD-FCC2-4153-BAB3-CF1D6185E472}"/>
                </a:ext>
              </a:extLst>
            </p:cNvPr>
            <p:cNvSpPr/>
            <p:nvPr/>
          </p:nvSpPr>
          <p:spPr>
            <a:xfrm>
              <a:off x="1819469" y="5747657"/>
              <a:ext cx="5411755" cy="2519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				82%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FFD764C-9F93-46D9-B4F1-A513F2C68055}"/>
                </a:ext>
              </a:extLst>
            </p:cNvPr>
            <p:cNvSpPr/>
            <p:nvPr/>
          </p:nvSpPr>
          <p:spPr>
            <a:xfrm>
              <a:off x="7231224" y="5747656"/>
              <a:ext cx="1918996" cy="25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48178D8-EE86-41B5-8531-CE70F444AC03}"/>
              </a:ext>
            </a:extLst>
          </p:cNvPr>
          <p:cNvSpPr txBox="1"/>
          <p:nvPr/>
        </p:nvSpPr>
        <p:spPr>
          <a:xfrm>
            <a:off x="4851919" y="3847571"/>
            <a:ext cx="1660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Capture it 2" panose="02000500000000000000" pitchFamily="2" charset="0"/>
              </a:rPr>
              <a:t>7/10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3EA6CA-5C00-44CE-8180-3DD305CEA38B}"/>
              </a:ext>
            </a:extLst>
          </p:cNvPr>
          <p:cNvSpPr txBox="1"/>
          <p:nvPr/>
        </p:nvSpPr>
        <p:spPr>
          <a:xfrm>
            <a:off x="4210626" y="2364098"/>
            <a:ext cx="2943434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lazed" panose="00000400000000000000" pitchFamily="2" charset="0"/>
              </a:rPr>
              <a:t>Kommentare liest </a:t>
            </a:r>
          </a:p>
          <a:p>
            <a:r>
              <a:rPr lang="de-DE" dirty="0">
                <a:latin typeface="Blazed" panose="00000400000000000000" pitchFamily="2" charset="0"/>
              </a:rPr>
              <a:t>eh keiner</a:t>
            </a:r>
          </a:p>
        </p:txBody>
      </p:sp>
    </p:spTree>
    <p:extLst>
      <p:ext uri="{BB962C8B-B14F-4D97-AF65-F5344CB8AC3E}">
        <p14:creationId xmlns:p14="http://schemas.microsoft.com/office/powerpoint/2010/main" val="273156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0591C-903C-47BF-AA43-99D1261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B3A88-ED94-44B6-927D-E3A9B05F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Schöne Aussichten:</a:t>
            </a:r>
          </a:p>
          <a:p>
            <a:pPr lvl="1"/>
            <a:r>
              <a:rPr lang="de-DE" dirty="0" err="1"/>
              <a:t>Spoilerfunktion</a:t>
            </a:r>
            <a:endParaRPr lang="de-DE" dirty="0"/>
          </a:p>
          <a:p>
            <a:pPr lvl="1"/>
            <a:r>
              <a:rPr lang="de-DE" dirty="0"/>
              <a:t>Private Nachrichten</a:t>
            </a:r>
          </a:p>
          <a:p>
            <a:pPr lvl="1"/>
            <a:r>
              <a:rPr lang="de-DE" dirty="0"/>
              <a:t>Filtern und Suchen nach Fortschritten</a:t>
            </a:r>
          </a:p>
          <a:p>
            <a:pPr lvl="1"/>
            <a:r>
              <a:rPr lang="de-DE" dirty="0"/>
              <a:t>Video und Audio als Bewertung</a:t>
            </a:r>
          </a:p>
          <a:p>
            <a:pPr lvl="1"/>
            <a:r>
              <a:rPr lang="de-DE" dirty="0"/>
              <a:t>Freundeslisten</a:t>
            </a:r>
          </a:p>
          <a:p>
            <a:pPr lvl="1"/>
            <a:r>
              <a:rPr lang="de-DE" dirty="0"/>
              <a:t>Modernes, Noch nie dagewesenes Layout im Frontend</a:t>
            </a:r>
          </a:p>
        </p:txBody>
      </p:sp>
      <p:pic>
        <p:nvPicPr>
          <p:cNvPr id="5" name="Grafik 4" descr="Champagnergläser mit einfarbiger Füllung">
            <a:extLst>
              <a:ext uri="{FF2B5EF4-FFF2-40B4-BE49-F238E27FC236}">
                <a16:creationId xmlns:a16="http://schemas.microsoft.com/office/drawing/2014/main" id="{E901787A-826D-4B88-832C-25159618B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0736" y="2173544"/>
            <a:ext cx="1548063" cy="154806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F81B6D5-D3AC-4318-A89E-DE48871DEAF4}"/>
              </a:ext>
            </a:extLst>
          </p:cNvPr>
          <p:cNvSpPr/>
          <p:nvPr/>
        </p:nvSpPr>
        <p:spPr>
          <a:xfrm>
            <a:off x="1628274" y="4764025"/>
            <a:ext cx="8558463" cy="10432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Wir sehen uns in Java2</a:t>
            </a:r>
          </a:p>
        </p:txBody>
      </p:sp>
    </p:spTree>
    <p:extLst>
      <p:ext uri="{BB962C8B-B14F-4D97-AF65-F5344CB8AC3E}">
        <p14:creationId xmlns:p14="http://schemas.microsoft.com/office/powerpoint/2010/main" val="8842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89072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E21FF22-63B4-44AF-A964-A22F6799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218"/>
            <a:ext cx="8724670" cy="60477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BBC28B-20D3-4BCC-B5E4-222F11C4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57" y="-196759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5B7504-9881-47CE-B42E-4B50BAB0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UML-Diagramme, unsere Freunde   </a:t>
            </a:r>
          </a:p>
        </p:txBody>
      </p:sp>
    </p:spTree>
    <p:extLst>
      <p:ext uri="{BB962C8B-B14F-4D97-AF65-F5344CB8AC3E}">
        <p14:creationId xmlns:p14="http://schemas.microsoft.com/office/powerpoint/2010/main" val="33715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CFEDB-35C0-4D58-906A-B2E27120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Business-Case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AB7D82-147D-4A89-B3EF-D82F4E5E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567" y="298450"/>
            <a:ext cx="5914634" cy="6261100"/>
          </a:xfrm>
        </p:spPr>
      </p:pic>
    </p:spTree>
    <p:extLst>
      <p:ext uri="{BB962C8B-B14F-4D97-AF65-F5344CB8AC3E}">
        <p14:creationId xmlns:p14="http://schemas.microsoft.com/office/powerpoint/2010/main" val="246430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338</Words>
  <Application>Microsoft Office PowerPoint</Application>
  <PresentationFormat>Breitbild</PresentationFormat>
  <Paragraphs>87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Blazed</vt:lpstr>
      <vt:lpstr>Capture it 2</vt:lpstr>
      <vt:lpstr>Cheri Liney</vt:lpstr>
      <vt:lpstr>Rockwell</vt:lpstr>
      <vt:lpstr>Rockwell Condensed</vt:lpstr>
      <vt:lpstr>Wingdings</vt:lpstr>
      <vt:lpstr>Holzart</vt:lpstr>
      <vt:lpstr>Rate Your Stuff 404Notfound </vt:lpstr>
      <vt:lpstr>Projektidee</vt:lpstr>
      <vt:lpstr>Vorstellung Projektidee</vt:lpstr>
      <vt:lpstr>Vorstellung Projektidee</vt:lpstr>
      <vt:lpstr>Vorstellung Projektidee</vt:lpstr>
      <vt:lpstr>Klassendiagramme</vt:lpstr>
      <vt:lpstr>PowerPoint-Präsentation</vt:lpstr>
      <vt:lpstr>UML-Diagramme, unsere Freunde   </vt:lpstr>
      <vt:lpstr>Business-Case</vt:lpstr>
      <vt:lpstr>USE-Case Übersicht</vt:lpstr>
      <vt:lpstr>Aktivitäts Diagramme</vt:lpstr>
      <vt:lpstr>Code &amp; Tests</vt:lpstr>
      <vt:lpstr>Code &amp; Tests</vt:lpstr>
      <vt:lpstr>Code &amp; Tests</vt:lpstr>
      <vt:lpstr>Javadoc</vt:lpstr>
      <vt:lpstr>Branches</vt:lpstr>
      <vt:lpstr>Zusammenfassung</vt:lpstr>
      <vt:lpstr>Zusammenfassung</vt:lpstr>
      <vt:lpstr>Zusammenfassung</vt:lpstr>
      <vt:lpstr>Zusammenfassung</vt:lpstr>
      <vt:lpstr>Zusammenfassung</vt:lpstr>
      <vt:lpstr>Zusammenfassung</vt:lpstr>
      <vt:lpstr>Zusammenfassung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404Notfound  stellt sich vor</dc:title>
  <dc:creator>John Klippstein</dc:creator>
  <cp:lastModifiedBy>christoph.frischmuth</cp:lastModifiedBy>
  <cp:revision>41</cp:revision>
  <dcterms:created xsi:type="dcterms:W3CDTF">2020-11-12T07:25:50Z</dcterms:created>
  <dcterms:modified xsi:type="dcterms:W3CDTF">2021-01-31T17:39:06Z</dcterms:modified>
</cp:coreProperties>
</file>