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ppstein" initials="JK" lastIdx="1" clrIdx="0">
    <p:extLst>
      <p:ext uri="{19B8F6BF-5375-455C-9EA6-DF929625EA0E}">
        <p15:presenceInfo xmlns:p15="http://schemas.microsoft.com/office/powerpoint/2012/main" userId="John Klipp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BAC9-6A21-434C-A11B-FC6B3C520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404Notfound </a:t>
            </a:r>
            <a:br>
              <a:rPr lang="de-DE" dirty="0"/>
            </a:br>
            <a:r>
              <a:rPr lang="de-DE" dirty="0"/>
              <a:t>stellt sich vor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A1DDF-DC48-4D4D-8E16-CF5868E7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gemeinschaftliche Arbeit von: </a:t>
            </a:r>
          </a:p>
          <a:p>
            <a:r>
              <a:rPr lang="de-DE" dirty="0"/>
              <a:t>Christoph Frischmuth, John Klippstein, Mickey Knop, Robin Beck</a:t>
            </a:r>
          </a:p>
        </p:txBody>
      </p:sp>
    </p:spTree>
    <p:extLst>
      <p:ext uri="{BB962C8B-B14F-4D97-AF65-F5344CB8AC3E}">
        <p14:creationId xmlns:p14="http://schemas.microsoft.com/office/powerpoint/2010/main" val="33626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5CE45-7832-4ED8-AE9E-82FA233F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7AFB7-EE97-47F9-B9DD-4110B596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Verschiedenste Bewertungskriterien: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Anlegen neuer Inhalte, falls das zu bewertende Medium noch nicht existiert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Verwaltung von Sammlungen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BDAFE-88EF-4DDB-8B6C-0B04ABD7CBC0}"/>
              </a:ext>
            </a:extLst>
          </p:cNvPr>
          <p:cNvSpPr/>
          <p:nvPr/>
        </p:nvSpPr>
        <p:spPr>
          <a:xfrm>
            <a:off x="1418253" y="2612572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3A86D2-30A2-4221-98E0-3B2D6D30C98A}"/>
              </a:ext>
            </a:extLst>
          </p:cNvPr>
          <p:cNvSpPr/>
          <p:nvPr/>
        </p:nvSpPr>
        <p:spPr>
          <a:xfrm>
            <a:off x="3688702" y="2612572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E13440-CCD4-4CAC-A21F-AAB1E431C767}"/>
              </a:ext>
            </a:extLst>
          </p:cNvPr>
          <p:cNvSpPr/>
          <p:nvPr/>
        </p:nvSpPr>
        <p:spPr>
          <a:xfrm>
            <a:off x="5974702" y="2611017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B83CBC-1427-4F18-BE99-C611FFF1C5B1}"/>
              </a:ext>
            </a:extLst>
          </p:cNvPr>
          <p:cNvSpPr txBox="1"/>
          <p:nvPr/>
        </p:nvSpPr>
        <p:spPr>
          <a:xfrm>
            <a:off x="1763485" y="2549981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Spannung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B6FD51-FEDF-417F-9A8B-1C4C3E502239}"/>
              </a:ext>
            </a:extLst>
          </p:cNvPr>
          <p:cNvSpPr txBox="1"/>
          <p:nvPr/>
        </p:nvSpPr>
        <p:spPr>
          <a:xfrm>
            <a:off x="4037088" y="254998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Humor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C61100-9BE3-40A7-B2DA-D369528E5468}"/>
              </a:ext>
            </a:extLst>
          </p:cNvPr>
          <p:cNvSpPr txBox="1"/>
          <p:nvPr/>
        </p:nvSpPr>
        <p:spPr>
          <a:xfrm>
            <a:off x="6318404" y="2549981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Charaktere</a:t>
            </a:r>
          </a:p>
        </p:txBody>
      </p:sp>
      <p:sp>
        <p:nvSpPr>
          <p:cNvPr id="16" name="Halber Rahmen 15">
            <a:extLst>
              <a:ext uri="{FF2B5EF4-FFF2-40B4-BE49-F238E27FC236}">
                <a16:creationId xmlns:a16="http://schemas.microsoft.com/office/drawing/2014/main" id="{1F58BD85-EF00-4D3C-AB08-74536A606046}"/>
              </a:ext>
            </a:extLst>
          </p:cNvPr>
          <p:cNvSpPr/>
          <p:nvPr/>
        </p:nvSpPr>
        <p:spPr>
          <a:xfrm rot="12482247">
            <a:off x="1499039" y="2424404"/>
            <a:ext cx="195943" cy="373224"/>
          </a:xfrm>
          <a:prstGeom prst="halfFram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Halber Rahmen 17">
            <a:extLst>
              <a:ext uri="{FF2B5EF4-FFF2-40B4-BE49-F238E27FC236}">
                <a16:creationId xmlns:a16="http://schemas.microsoft.com/office/drawing/2014/main" id="{6EF757AA-8305-4834-87A5-986AD3B60DD3}"/>
              </a:ext>
            </a:extLst>
          </p:cNvPr>
          <p:cNvSpPr/>
          <p:nvPr/>
        </p:nvSpPr>
        <p:spPr>
          <a:xfrm rot="12482247">
            <a:off x="6050920" y="2410690"/>
            <a:ext cx="195943" cy="373224"/>
          </a:xfrm>
          <a:prstGeom prst="halfFram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6AA2DC6B-9926-486C-ADD2-A1198C8EE39E}"/>
              </a:ext>
            </a:extLst>
          </p:cNvPr>
          <p:cNvSpPr/>
          <p:nvPr/>
        </p:nvSpPr>
        <p:spPr>
          <a:xfrm rot="19695221">
            <a:off x="3578634" y="2345534"/>
            <a:ext cx="476226" cy="751523"/>
          </a:xfrm>
          <a:prstGeom prst="mathMultiply">
            <a:avLst>
              <a:gd name="adj1" fmla="val 12352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9299BD44-81C7-4013-973E-81FAD879112A}"/>
              </a:ext>
            </a:extLst>
          </p:cNvPr>
          <p:cNvSpPr/>
          <p:nvPr/>
        </p:nvSpPr>
        <p:spPr>
          <a:xfrm>
            <a:off x="1539551" y="3938688"/>
            <a:ext cx="2164702" cy="764302"/>
          </a:xfrm>
          <a:prstGeom prst="homePlate">
            <a:avLst/>
          </a:prstGeom>
          <a:solidFill>
            <a:srgbClr val="B6DF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What´s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24" name="Grafik 23" descr="Bücher">
            <a:extLst>
              <a:ext uri="{FF2B5EF4-FFF2-40B4-BE49-F238E27FC236}">
                <a16:creationId xmlns:a16="http://schemas.microsoft.com/office/drawing/2014/main" id="{15F10C3C-4564-4B54-A5AB-B2407838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302" y="5548460"/>
            <a:ext cx="914400" cy="914400"/>
          </a:xfrm>
          <a:prstGeom prst="rect">
            <a:avLst/>
          </a:prstGeom>
        </p:spPr>
      </p:pic>
      <p:pic>
        <p:nvPicPr>
          <p:cNvPr id="26" name="Grafik 25" descr="Bücher">
            <a:extLst>
              <a:ext uri="{FF2B5EF4-FFF2-40B4-BE49-F238E27FC236}">
                <a16:creationId xmlns:a16="http://schemas.microsoft.com/office/drawing/2014/main" id="{10DB6566-34E8-4FE3-98E7-BC92C76E2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001" y="5552928"/>
            <a:ext cx="914400" cy="914400"/>
          </a:xfrm>
          <a:prstGeom prst="rect">
            <a:avLst/>
          </a:prstGeom>
        </p:spPr>
      </p:pic>
      <p:pic>
        <p:nvPicPr>
          <p:cNvPr id="28" name="Grafik 27" descr="Bücher im Regal">
            <a:extLst>
              <a:ext uri="{FF2B5EF4-FFF2-40B4-BE49-F238E27FC236}">
                <a16:creationId xmlns:a16="http://schemas.microsoft.com/office/drawing/2014/main" id="{716C6334-A8F7-43D4-90F4-EDA07D78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6946" y="5531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8F49A7-5020-4058-A60B-25E331BA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4D44906-7783-457A-BB51-167670FE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9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F9D77-155C-4F6F-BE4F-86B56799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4D671-BFA7-4E4B-AB5D-9FA25AD9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  <a:p>
            <a:pPr lvl="1"/>
            <a:r>
              <a:rPr lang="de-DE" dirty="0"/>
              <a:t>Christoph Frischmuth</a:t>
            </a:r>
          </a:p>
          <a:p>
            <a:pPr lvl="1"/>
            <a:r>
              <a:rPr lang="de-DE" dirty="0"/>
              <a:t>John Klippstein</a:t>
            </a:r>
          </a:p>
          <a:p>
            <a:pPr lvl="1"/>
            <a:r>
              <a:rPr lang="de-DE" dirty="0"/>
              <a:t>Mickey Knop</a:t>
            </a:r>
          </a:p>
          <a:p>
            <a:pPr lvl="1"/>
            <a:r>
              <a:rPr lang="de-DE" dirty="0"/>
              <a:t>Robin Beck</a:t>
            </a:r>
          </a:p>
          <a:p>
            <a:pPr lvl="1"/>
            <a:endParaRPr lang="de-DE" dirty="0"/>
          </a:p>
          <a:p>
            <a:r>
              <a:rPr lang="de-DE" dirty="0"/>
              <a:t>Vorstellung Projektidee</a:t>
            </a:r>
          </a:p>
        </p:txBody>
      </p:sp>
    </p:spTree>
    <p:extLst>
      <p:ext uri="{BB962C8B-B14F-4D97-AF65-F5344CB8AC3E}">
        <p14:creationId xmlns:p14="http://schemas.microsoft.com/office/powerpoint/2010/main" val="163536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B286E-701B-4919-8BBC-964D099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92C4E-40AE-4749-B087-13AB19DB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Christoph Frischmuth:</a:t>
            </a:r>
          </a:p>
          <a:p>
            <a:pPr lvl="1"/>
            <a:r>
              <a:rPr lang="de-DE" dirty="0"/>
              <a:t>Alter: 29</a:t>
            </a:r>
          </a:p>
          <a:p>
            <a:pPr lvl="1"/>
            <a:r>
              <a:rPr lang="de-DE" dirty="0"/>
              <a:t>Herkunft: Nordbayern, Nähe Hof </a:t>
            </a:r>
          </a:p>
          <a:p>
            <a:pPr lvl="1"/>
            <a:r>
              <a:rPr lang="de-DE" dirty="0"/>
              <a:t>Vertiefungsrichtung: Ingenieurinformatik </a:t>
            </a:r>
          </a:p>
          <a:p>
            <a:pPr lvl="1"/>
            <a:r>
              <a:rPr lang="de-DE" dirty="0"/>
              <a:t>Hobbies/Interessen: Motorrad fahren, Musik, Gärtnerei</a:t>
            </a:r>
          </a:p>
        </p:txBody>
      </p:sp>
    </p:spTree>
    <p:extLst>
      <p:ext uri="{BB962C8B-B14F-4D97-AF65-F5344CB8AC3E}">
        <p14:creationId xmlns:p14="http://schemas.microsoft.com/office/powerpoint/2010/main" val="415602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John Klippstein</a:t>
            </a:r>
          </a:p>
          <a:p>
            <a:pPr lvl="1"/>
            <a:r>
              <a:rPr lang="de-DE" dirty="0"/>
              <a:t>Alter: 30</a:t>
            </a:r>
          </a:p>
          <a:p>
            <a:pPr lvl="1"/>
            <a:r>
              <a:rPr lang="de-DE" dirty="0"/>
              <a:t>Herkunft: Thüringen, Nähe Erfurt</a:t>
            </a:r>
          </a:p>
          <a:p>
            <a:pPr lvl="1"/>
            <a:r>
              <a:rPr lang="de-DE" dirty="0"/>
              <a:t>Vertiefungsrichtung: Medieninformatik</a:t>
            </a:r>
          </a:p>
          <a:p>
            <a:pPr lvl="1"/>
            <a:r>
              <a:rPr lang="de-DE" dirty="0"/>
              <a:t>Hobbies/Interessen: Videospiele,  Programmierung/Informatik, Bücher, Hund </a:t>
            </a:r>
          </a:p>
        </p:txBody>
      </p:sp>
    </p:spTree>
    <p:extLst>
      <p:ext uri="{BB962C8B-B14F-4D97-AF65-F5344CB8AC3E}">
        <p14:creationId xmlns:p14="http://schemas.microsoft.com/office/powerpoint/2010/main" val="249506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Mickey Knop</a:t>
            </a:r>
          </a:p>
          <a:p>
            <a:pPr lvl="1"/>
            <a:r>
              <a:rPr lang="de-DE" dirty="0"/>
              <a:t>Alter: 25</a:t>
            </a:r>
          </a:p>
          <a:p>
            <a:pPr lvl="1"/>
            <a:r>
              <a:rPr lang="de-DE" dirty="0"/>
              <a:t>Herkunft: Thüringen, Nähe Suhl</a:t>
            </a:r>
          </a:p>
          <a:p>
            <a:pPr lvl="1"/>
            <a:r>
              <a:rPr lang="de-DE" dirty="0"/>
              <a:t>Vertiefungsrichtung: Ingenieurinformatik</a:t>
            </a:r>
          </a:p>
          <a:p>
            <a:pPr lvl="1"/>
            <a:r>
              <a:rPr lang="de-DE" dirty="0"/>
              <a:t>Hobbies/Interessen: Videospiele, Bücher, Serien</a:t>
            </a:r>
          </a:p>
        </p:txBody>
      </p:sp>
    </p:spTree>
    <p:extLst>
      <p:ext uri="{BB962C8B-B14F-4D97-AF65-F5344CB8AC3E}">
        <p14:creationId xmlns:p14="http://schemas.microsoft.com/office/powerpoint/2010/main" val="111742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Robin Beck</a:t>
            </a:r>
          </a:p>
          <a:p>
            <a:pPr lvl="1"/>
            <a:r>
              <a:rPr lang="de-DE" dirty="0"/>
              <a:t>Alter: 23</a:t>
            </a:r>
          </a:p>
          <a:p>
            <a:pPr lvl="1"/>
            <a:r>
              <a:rPr lang="de-DE" dirty="0"/>
              <a:t>Herkunft: Thüringen, Nähe von Weimar</a:t>
            </a:r>
          </a:p>
          <a:p>
            <a:pPr lvl="1"/>
            <a:r>
              <a:rPr lang="de-DE" dirty="0"/>
              <a:t>Vertiefungsrichtung: Medieninformatik</a:t>
            </a:r>
          </a:p>
          <a:p>
            <a:pPr lvl="1"/>
            <a:r>
              <a:rPr lang="de-DE" dirty="0"/>
              <a:t>Hobbies/Interessen: Videospiele,  Programmierung, 3D-Druck, Bücher</a:t>
            </a:r>
          </a:p>
        </p:txBody>
      </p:sp>
    </p:spTree>
    <p:extLst>
      <p:ext uri="{BB962C8B-B14F-4D97-AF65-F5344CB8AC3E}">
        <p14:creationId xmlns:p14="http://schemas.microsoft.com/office/powerpoint/2010/main" val="24588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</p:spTree>
    <p:extLst>
      <p:ext uri="{BB962C8B-B14F-4D97-AF65-F5344CB8AC3E}">
        <p14:creationId xmlns:p14="http://schemas.microsoft.com/office/powerpoint/2010/main" val="30137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Bewertungsseite für alles was Spaß macht (Medien)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rein persönliche Meinungen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C0030B-910D-4B5C-902D-93B873666CF2}"/>
              </a:ext>
            </a:extLst>
          </p:cNvPr>
          <p:cNvGrpSpPr/>
          <p:nvPr/>
        </p:nvGrpSpPr>
        <p:grpSpPr>
          <a:xfrm>
            <a:off x="3152274" y="2618873"/>
            <a:ext cx="5085348" cy="914400"/>
            <a:chOff x="1772653" y="2927684"/>
            <a:chExt cx="5085348" cy="914400"/>
          </a:xfrm>
        </p:grpSpPr>
        <p:sp>
          <p:nvSpPr>
            <p:cNvPr id="4" name="Stern: 5 Zacken 3">
              <a:extLst>
                <a:ext uri="{FF2B5EF4-FFF2-40B4-BE49-F238E27FC236}">
                  <a16:creationId xmlns:a16="http://schemas.microsoft.com/office/drawing/2014/main" id="{E1697975-0774-46C2-89E3-770F1E64ECE8}"/>
                </a:ext>
              </a:extLst>
            </p:cNvPr>
            <p:cNvSpPr/>
            <p:nvPr/>
          </p:nvSpPr>
          <p:spPr>
            <a:xfrm>
              <a:off x="1772653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tern: 5 Zacken 5">
              <a:extLst>
                <a:ext uri="{FF2B5EF4-FFF2-40B4-BE49-F238E27FC236}">
                  <a16:creationId xmlns:a16="http://schemas.microsoft.com/office/drawing/2014/main" id="{18B6F23D-BEEC-47E0-A437-22BE5860795A}"/>
                </a:ext>
              </a:extLst>
            </p:cNvPr>
            <p:cNvSpPr/>
            <p:nvPr/>
          </p:nvSpPr>
          <p:spPr>
            <a:xfrm>
              <a:off x="2815390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5 Zacken 7">
              <a:extLst>
                <a:ext uri="{FF2B5EF4-FFF2-40B4-BE49-F238E27FC236}">
                  <a16:creationId xmlns:a16="http://schemas.microsoft.com/office/drawing/2014/main" id="{BEFF287F-1E0D-4DD2-B82D-483D20D7314C}"/>
                </a:ext>
              </a:extLst>
            </p:cNvPr>
            <p:cNvSpPr/>
            <p:nvPr/>
          </p:nvSpPr>
          <p:spPr>
            <a:xfrm>
              <a:off x="3858127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tern: 5 Zacken 9">
              <a:extLst>
                <a:ext uri="{FF2B5EF4-FFF2-40B4-BE49-F238E27FC236}">
                  <a16:creationId xmlns:a16="http://schemas.microsoft.com/office/drawing/2014/main" id="{2C8CB74D-F615-421F-BC98-D707CA46D8C1}"/>
                </a:ext>
              </a:extLst>
            </p:cNvPr>
            <p:cNvSpPr/>
            <p:nvPr/>
          </p:nvSpPr>
          <p:spPr>
            <a:xfrm>
              <a:off x="4900864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37513639-4FB4-47C4-B792-D48459F0A5D2}"/>
                </a:ext>
              </a:extLst>
            </p:cNvPr>
            <p:cNvSpPr/>
            <p:nvPr/>
          </p:nvSpPr>
          <p:spPr>
            <a:xfrm>
              <a:off x="5943601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D55E7F73-25B4-4D33-AB90-8D88676870A2}"/>
              </a:ext>
            </a:extLst>
          </p:cNvPr>
          <p:cNvSpPr txBox="1"/>
          <p:nvPr/>
        </p:nvSpPr>
        <p:spPr>
          <a:xfrm>
            <a:off x="4615871" y="4525348"/>
            <a:ext cx="3175189" cy="1200329"/>
          </a:xfrm>
          <a:prstGeom prst="rect">
            <a:avLst/>
          </a:prstGeom>
          <a:noFill/>
          <a:ln w="38100" cap="sq">
            <a:solidFill>
              <a:schemeClr val="accent2">
                <a:lumMod val="75000"/>
              </a:schemeClr>
            </a:solidFill>
            <a:prstDash val="lgDashDot"/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heri Liney" panose="00000400000000000000" pitchFamily="2" charset="0"/>
              </a:rPr>
              <a:t>Das ist meine Meinung und nur meine</a:t>
            </a:r>
          </a:p>
        </p:txBody>
      </p:sp>
    </p:spTree>
    <p:extLst>
      <p:ext uri="{BB962C8B-B14F-4D97-AF65-F5344CB8AC3E}">
        <p14:creationId xmlns:p14="http://schemas.microsoft.com/office/powerpoint/2010/main" val="2642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Kommentarfunktion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Generierung Punktewert aus allen Meinungen zu einem Thema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Fortschrittsverwaltung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870DB6-268E-40E6-8095-DAE6A515B88A}"/>
              </a:ext>
            </a:extLst>
          </p:cNvPr>
          <p:cNvGrpSpPr/>
          <p:nvPr/>
        </p:nvGrpSpPr>
        <p:grpSpPr>
          <a:xfrm>
            <a:off x="1819469" y="5747656"/>
            <a:ext cx="7330751" cy="251928"/>
            <a:chOff x="1819469" y="5747656"/>
            <a:chExt cx="7330751" cy="2519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59B7CD-FCC2-4153-BAB3-CF1D6185E472}"/>
                </a:ext>
              </a:extLst>
            </p:cNvPr>
            <p:cNvSpPr/>
            <p:nvPr/>
          </p:nvSpPr>
          <p:spPr>
            <a:xfrm>
              <a:off x="1819469" y="5747657"/>
              <a:ext cx="5411755" cy="25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				82%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FD764C-9F93-46D9-B4F1-A513F2C68055}"/>
                </a:ext>
              </a:extLst>
            </p:cNvPr>
            <p:cNvSpPr/>
            <p:nvPr/>
          </p:nvSpPr>
          <p:spPr>
            <a:xfrm>
              <a:off x="7231224" y="5747656"/>
              <a:ext cx="1918996" cy="25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48178D8-EE86-41B5-8531-CE70F444AC03}"/>
              </a:ext>
            </a:extLst>
          </p:cNvPr>
          <p:cNvSpPr txBox="1"/>
          <p:nvPr/>
        </p:nvSpPr>
        <p:spPr>
          <a:xfrm>
            <a:off x="4851919" y="3847571"/>
            <a:ext cx="166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Capture it 2" panose="02000500000000000000" pitchFamily="2" charset="0"/>
              </a:rPr>
              <a:t>7/10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3EA6CA-5C00-44CE-8180-3DD305CEA38B}"/>
              </a:ext>
            </a:extLst>
          </p:cNvPr>
          <p:cNvSpPr txBox="1"/>
          <p:nvPr/>
        </p:nvSpPr>
        <p:spPr>
          <a:xfrm>
            <a:off x="4210626" y="2364098"/>
            <a:ext cx="2943434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lazed" panose="00000400000000000000" pitchFamily="2" charset="0"/>
              </a:rPr>
              <a:t>Kommentare liest </a:t>
            </a:r>
          </a:p>
          <a:p>
            <a:r>
              <a:rPr lang="de-DE" dirty="0">
                <a:latin typeface="Blazed" panose="00000400000000000000" pitchFamily="2" charset="0"/>
              </a:rPr>
              <a:t>eh keiner</a:t>
            </a:r>
          </a:p>
        </p:txBody>
      </p:sp>
    </p:spTree>
    <p:extLst>
      <p:ext uri="{BB962C8B-B14F-4D97-AF65-F5344CB8AC3E}">
        <p14:creationId xmlns:p14="http://schemas.microsoft.com/office/powerpoint/2010/main" val="273156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227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Blazed</vt:lpstr>
      <vt:lpstr>Capture it 2</vt:lpstr>
      <vt:lpstr>Cheri Liney</vt:lpstr>
      <vt:lpstr>Rockwell</vt:lpstr>
      <vt:lpstr>Rockwell Condensed</vt:lpstr>
      <vt:lpstr>Wingdings</vt:lpstr>
      <vt:lpstr>Holzart</vt:lpstr>
      <vt:lpstr>404Notfound  stellt sich vor</vt:lpstr>
      <vt:lpstr>Agenda</vt:lpstr>
      <vt:lpstr>Vorstellung des Teams</vt:lpstr>
      <vt:lpstr>Vorstellung des Teams</vt:lpstr>
      <vt:lpstr>Vorstellung des Teams</vt:lpstr>
      <vt:lpstr>Vorstellung des Teams</vt:lpstr>
      <vt:lpstr>Vorstellung Projektidee</vt:lpstr>
      <vt:lpstr>Vorstellung Projektidee</vt:lpstr>
      <vt:lpstr>Vorstellung Projektidee</vt:lpstr>
      <vt:lpstr>Vorstellung Projektidee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404Notfound  stellt sich vor</dc:title>
  <dc:creator>John Klippstein</dc:creator>
  <cp:lastModifiedBy>John Klippstein</cp:lastModifiedBy>
  <cp:revision>8</cp:revision>
  <dcterms:created xsi:type="dcterms:W3CDTF">2020-11-12T07:25:50Z</dcterms:created>
  <dcterms:modified xsi:type="dcterms:W3CDTF">2020-11-16T09:15:20Z</dcterms:modified>
</cp:coreProperties>
</file>