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9" r:id="rId13"/>
    <p:sldId id="290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2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94" r:id="rId32"/>
    <p:sldId id="286" r:id="rId33"/>
    <p:sldId id="289" r:id="rId34"/>
    <p:sldId id="293" r:id="rId35"/>
    <p:sldId id="291" r:id="rId36"/>
    <p:sldId id="285" r:id="rId37"/>
    <p:sldId id="26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Klippstein" initials="JK" lastIdx="1" clrIdx="0">
    <p:extLst>
      <p:ext uri="{19B8F6BF-5375-455C-9EA6-DF929625EA0E}">
        <p15:presenceInfo xmlns:p15="http://schemas.microsoft.com/office/powerpoint/2012/main" userId="John Klippst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DBAC9-6A21-434C-A11B-FC6B3C520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u="sng" dirty="0"/>
              <a:t>Rate </a:t>
            </a:r>
            <a:r>
              <a:rPr lang="de-DE" u="sng" dirty="0" err="1"/>
              <a:t>Your</a:t>
            </a:r>
            <a:r>
              <a:rPr lang="de-DE" u="sng" dirty="0"/>
              <a:t> Stuff</a:t>
            </a:r>
            <a:br>
              <a:rPr lang="de-DE" dirty="0"/>
            </a:br>
            <a:r>
              <a:rPr lang="de-DE" dirty="0"/>
              <a:t>404Notfound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7A1DDF-DC48-4D4D-8E16-CF5868E7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gemeinschaftliche Arbeit von: </a:t>
            </a:r>
          </a:p>
          <a:p>
            <a:r>
              <a:rPr lang="de-DE" dirty="0"/>
              <a:t>Christoph Frischmuth, John Klippstein, Mickey Knop, Robin Beck</a:t>
            </a:r>
          </a:p>
        </p:txBody>
      </p:sp>
    </p:spTree>
    <p:extLst>
      <p:ext uri="{BB962C8B-B14F-4D97-AF65-F5344CB8AC3E}">
        <p14:creationId xmlns:p14="http://schemas.microsoft.com/office/powerpoint/2010/main" val="336260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5CE45-7832-4ED8-AE9E-82FA233F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7AFB7-EE97-47F9-B9DD-4110B596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Verschiedenste Bewertungskriterien: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Anlegen neuer Inhalte, falls das zu bewertende Medium noch nicht existiert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Verwaltung von Sammlungen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EBDAFE-88EF-4DDB-8B6C-0B04ABD7CBC0}"/>
              </a:ext>
            </a:extLst>
          </p:cNvPr>
          <p:cNvSpPr/>
          <p:nvPr/>
        </p:nvSpPr>
        <p:spPr>
          <a:xfrm>
            <a:off x="1418253" y="2612572"/>
            <a:ext cx="242596" cy="247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3A86D2-30A2-4221-98E0-3B2D6D30C98A}"/>
              </a:ext>
            </a:extLst>
          </p:cNvPr>
          <p:cNvSpPr/>
          <p:nvPr/>
        </p:nvSpPr>
        <p:spPr>
          <a:xfrm>
            <a:off x="3688702" y="2612572"/>
            <a:ext cx="242596" cy="247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E13440-CCD4-4CAC-A21F-AAB1E431C767}"/>
              </a:ext>
            </a:extLst>
          </p:cNvPr>
          <p:cNvSpPr/>
          <p:nvPr/>
        </p:nvSpPr>
        <p:spPr>
          <a:xfrm>
            <a:off x="5974702" y="2611017"/>
            <a:ext cx="242596" cy="247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B83CBC-1427-4F18-BE99-C611FFF1C5B1}"/>
              </a:ext>
            </a:extLst>
          </p:cNvPr>
          <p:cNvSpPr txBox="1"/>
          <p:nvPr/>
        </p:nvSpPr>
        <p:spPr>
          <a:xfrm>
            <a:off x="1763485" y="2549981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Spannung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B6FD51-FEDF-417F-9A8B-1C4C3E502239}"/>
              </a:ext>
            </a:extLst>
          </p:cNvPr>
          <p:cNvSpPr txBox="1"/>
          <p:nvPr/>
        </p:nvSpPr>
        <p:spPr>
          <a:xfrm>
            <a:off x="4037088" y="254998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Humor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C61100-9BE3-40A7-B2DA-D369528E5468}"/>
              </a:ext>
            </a:extLst>
          </p:cNvPr>
          <p:cNvSpPr txBox="1"/>
          <p:nvPr/>
        </p:nvSpPr>
        <p:spPr>
          <a:xfrm>
            <a:off x="6318404" y="2549981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Charaktere</a:t>
            </a:r>
          </a:p>
        </p:txBody>
      </p:sp>
      <p:sp>
        <p:nvSpPr>
          <p:cNvPr id="16" name="Halber Rahmen 15">
            <a:extLst>
              <a:ext uri="{FF2B5EF4-FFF2-40B4-BE49-F238E27FC236}">
                <a16:creationId xmlns:a16="http://schemas.microsoft.com/office/drawing/2014/main" id="{1F58BD85-EF00-4D3C-AB08-74536A606046}"/>
              </a:ext>
            </a:extLst>
          </p:cNvPr>
          <p:cNvSpPr/>
          <p:nvPr/>
        </p:nvSpPr>
        <p:spPr>
          <a:xfrm rot="12482247">
            <a:off x="1499039" y="2424404"/>
            <a:ext cx="195943" cy="373224"/>
          </a:xfrm>
          <a:prstGeom prst="halfFram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Halber Rahmen 17">
            <a:extLst>
              <a:ext uri="{FF2B5EF4-FFF2-40B4-BE49-F238E27FC236}">
                <a16:creationId xmlns:a16="http://schemas.microsoft.com/office/drawing/2014/main" id="{6EF757AA-8305-4834-87A5-986AD3B60DD3}"/>
              </a:ext>
            </a:extLst>
          </p:cNvPr>
          <p:cNvSpPr/>
          <p:nvPr/>
        </p:nvSpPr>
        <p:spPr>
          <a:xfrm rot="12482247">
            <a:off x="6050920" y="2410690"/>
            <a:ext cx="195943" cy="373224"/>
          </a:xfrm>
          <a:prstGeom prst="halfFram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6AA2DC6B-9926-486C-ADD2-A1198C8EE39E}"/>
              </a:ext>
            </a:extLst>
          </p:cNvPr>
          <p:cNvSpPr/>
          <p:nvPr/>
        </p:nvSpPr>
        <p:spPr>
          <a:xfrm rot="19695221">
            <a:off x="3578634" y="2345534"/>
            <a:ext cx="476226" cy="751523"/>
          </a:xfrm>
          <a:prstGeom prst="mathMultiply">
            <a:avLst>
              <a:gd name="adj1" fmla="val 12352"/>
            </a:avLst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9299BD44-81C7-4013-973E-81FAD879112A}"/>
              </a:ext>
            </a:extLst>
          </p:cNvPr>
          <p:cNvSpPr/>
          <p:nvPr/>
        </p:nvSpPr>
        <p:spPr>
          <a:xfrm>
            <a:off x="1539551" y="3938688"/>
            <a:ext cx="2164702" cy="764302"/>
          </a:xfrm>
          <a:prstGeom prst="homePlate">
            <a:avLst/>
          </a:prstGeom>
          <a:solidFill>
            <a:srgbClr val="B6DF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What´s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new</a:t>
            </a:r>
            <a:r>
              <a:rPr lang="de-DE" dirty="0">
                <a:solidFill>
                  <a:schemeClr val="tx1"/>
                </a:solidFill>
              </a:rPr>
              <a:t>? </a:t>
            </a:r>
          </a:p>
        </p:txBody>
      </p:sp>
      <p:pic>
        <p:nvPicPr>
          <p:cNvPr id="24" name="Grafik 23" descr="Bücher">
            <a:extLst>
              <a:ext uri="{FF2B5EF4-FFF2-40B4-BE49-F238E27FC236}">
                <a16:creationId xmlns:a16="http://schemas.microsoft.com/office/drawing/2014/main" id="{15F10C3C-4564-4B54-A5AB-B2407838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302" y="5548460"/>
            <a:ext cx="914400" cy="914400"/>
          </a:xfrm>
          <a:prstGeom prst="rect">
            <a:avLst/>
          </a:prstGeom>
        </p:spPr>
      </p:pic>
      <p:pic>
        <p:nvPicPr>
          <p:cNvPr id="26" name="Grafik 25" descr="Bücher">
            <a:extLst>
              <a:ext uri="{FF2B5EF4-FFF2-40B4-BE49-F238E27FC236}">
                <a16:creationId xmlns:a16="http://schemas.microsoft.com/office/drawing/2014/main" id="{10DB6566-34E8-4FE3-98E7-BC92C76E2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001" y="5552928"/>
            <a:ext cx="914400" cy="914400"/>
          </a:xfrm>
          <a:prstGeom prst="rect">
            <a:avLst/>
          </a:prstGeom>
        </p:spPr>
      </p:pic>
      <p:pic>
        <p:nvPicPr>
          <p:cNvPr id="28" name="Grafik 27" descr="Bücher im Regal">
            <a:extLst>
              <a:ext uri="{FF2B5EF4-FFF2-40B4-BE49-F238E27FC236}">
                <a16:creationId xmlns:a16="http://schemas.microsoft.com/office/drawing/2014/main" id="{716C6334-A8F7-43D4-90F4-EDA07D78B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6946" y="55313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4E3D8-A268-4E55-AD1B-372FD8CE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14A76-E516-43DF-B87A-7575BB7D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  <a:p>
            <a:r>
              <a:rPr lang="de-DE" dirty="0"/>
              <a:t>Business-Case</a:t>
            </a:r>
          </a:p>
          <a:p>
            <a:r>
              <a:rPr lang="de-DE" dirty="0"/>
              <a:t>USE-Case</a:t>
            </a:r>
          </a:p>
          <a:p>
            <a:r>
              <a:rPr lang="de-DE" dirty="0"/>
              <a:t>Code &amp; Tests</a:t>
            </a:r>
          </a:p>
        </p:txBody>
      </p:sp>
    </p:spTree>
    <p:extLst>
      <p:ext uri="{BB962C8B-B14F-4D97-AF65-F5344CB8AC3E}">
        <p14:creationId xmlns:p14="http://schemas.microsoft.com/office/powerpoint/2010/main" val="222121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80B291-B3D9-4383-8BE4-85BB41F3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108924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378C4A6-9A64-4D42-B0A0-F935564B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428206"/>
            <a:ext cx="744006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4AADD81-49DE-4BC3-8257-1DA7FF2E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51" y="685800"/>
            <a:ext cx="8649907" cy="523948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CBA6103-97F2-4DF7-AD83-928E3088EC2A}"/>
              </a:ext>
            </a:extLst>
          </p:cNvPr>
          <p:cNvSpPr/>
          <p:nvPr/>
        </p:nvSpPr>
        <p:spPr>
          <a:xfrm>
            <a:off x="5859624" y="1101012"/>
            <a:ext cx="587829" cy="4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3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14ECABB-81ED-4D00-9A49-565CBE85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938129"/>
            <a:ext cx="1145064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1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C89875D-BF34-4447-88A7-C96F2108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" y="2699339"/>
            <a:ext cx="10948737" cy="14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884E0F-9C9F-4261-8755-3CD2C480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3" y="1561242"/>
            <a:ext cx="11793894" cy="37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7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45B9BD-A498-4F09-A9B7-D1747DEB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5" y="2406853"/>
            <a:ext cx="10963469" cy="20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F9E678-F042-4CCC-90D6-51FD7581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1199839"/>
            <a:ext cx="929769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F9D77-155C-4F6F-BE4F-86B56799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4D671-BFA7-4E4B-AB5D-9FA25AD9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  <a:p>
            <a:pPr lvl="1"/>
            <a:r>
              <a:rPr lang="de-DE" dirty="0"/>
              <a:t>Christoph Frischmuth</a:t>
            </a:r>
          </a:p>
          <a:p>
            <a:pPr lvl="1"/>
            <a:r>
              <a:rPr lang="de-DE" dirty="0"/>
              <a:t>John Klippstein</a:t>
            </a:r>
          </a:p>
          <a:p>
            <a:pPr lvl="1"/>
            <a:r>
              <a:rPr lang="de-DE" dirty="0"/>
              <a:t>Mickey Knop</a:t>
            </a:r>
          </a:p>
          <a:p>
            <a:pPr lvl="1"/>
            <a:r>
              <a:rPr lang="de-DE" dirty="0"/>
              <a:t>Robin Beck</a:t>
            </a:r>
          </a:p>
          <a:p>
            <a:pPr lvl="1"/>
            <a:endParaRPr lang="de-DE" dirty="0"/>
          </a:p>
          <a:p>
            <a:r>
              <a:rPr lang="de-DE" dirty="0"/>
              <a:t>Vorstellung Projektidee</a:t>
            </a:r>
          </a:p>
        </p:txBody>
      </p:sp>
    </p:spTree>
    <p:extLst>
      <p:ext uri="{BB962C8B-B14F-4D97-AF65-F5344CB8AC3E}">
        <p14:creationId xmlns:p14="http://schemas.microsoft.com/office/powerpoint/2010/main" val="1635367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9FAB06C-50D7-41DD-B826-DDE9367B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76474"/>
            <a:ext cx="4386794" cy="5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C09EBC-08FC-49DD-A834-4A263232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24" y="2385867"/>
            <a:ext cx="251495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378C4A6-9A64-4D42-B0A0-F935564B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428206"/>
            <a:ext cx="744006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80B291-B3D9-4383-8BE4-85BB41F3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r>
              <a:rPr lang="de-DE" dirty="0"/>
              <a:t>Business-Case &amp; USE-Case</a:t>
            </a:r>
          </a:p>
        </p:txBody>
      </p:sp>
    </p:spTree>
    <p:extLst>
      <p:ext uri="{BB962C8B-B14F-4D97-AF65-F5344CB8AC3E}">
        <p14:creationId xmlns:p14="http://schemas.microsoft.com/office/powerpoint/2010/main" val="2101353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FEDB-35C0-4D58-906A-B2E27120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Business-Case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AB7D82-147D-4A89-B3EF-D82F4E5E7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567" y="298450"/>
            <a:ext cx="5914634" cy="6261100"/>
          </a:xfrm>
        </p:spPr>
      </p:pic>
    </p:spTree>
    <p:extLst>
      <p:ext uri="{BB962C8B-B14F-4D97-AF65-F5344CB8AC3E}">
        <p14:creationId xmlns:p14="http://schemas.microsoft.com/office/powerpoint/2010/main" val="246430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86CF3-A8B2-4789-B48E-730E4125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024B7C-C69C-464A-994D-A1325171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6" y="484632"/>
            <a:ext cx="6815439" cy="59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8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7C61B-C461-4107-BA7A-90AE71CD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0D1D60-5AD6-4EC2-A34B-E3AACA0F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12" y="484632"/>
            <a:ext cx="6837109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6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E82CA-2407-4F9B-94C5-8C18EF80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4A8761-6246-44D4-A1BF-84C80D86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28" y="484632"/>
            <a:ext cx="7603356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3F06B-745C-466D-AD1C-B805750D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D2A828-D219-49C3-8ED1-AAA1105B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484631"/>
            <a:ext cx="8206610" cy="57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51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CB313-66C7-4E50-885B-E9445F09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584DF7-40AC-472B-9291-29702B30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49" y="593557"/>
            <a:ext cx="6604203" cy="58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B286E-701B-4919-8BBC-964D0998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92C4E-40AE-4749-B087-13AB19DB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Christoph Frischmuth:</a:t>
            </a:r>
          </a:p>
          <a:p>
            <a:pPr lvl="1"/>
            <a:r>
              <a:rPr lang="de-DE" dirty="0"/>
              <a:t>Alter: 29</a:t>
            </a:r>
          </a:p>
          <a:p>
            <a:pPr lvl="1"/>
            <a:r>
              <a:rPr lang="de-DE" dirty="0"/>
              <a:t>Herkunft: Nordbayern, Nähe Hof </a:t>
            </a:r>
          </a:p>
          <a:p>
            <a:pPr lvl="1"/>
            <a:r>
              <a:rPr lang="de-DE" dirty="0"/>
              <a:t>Vertiefungsrichtung: Ingenieurinformatik </a:t>
            </a:r>
          </a:p>
          <a:p>
            <a:pPr lvl="1"/>
            <a:r>
              <a:rPr lang="de-DE" dirty="0"/>
              <a:t>Hobbies/Interessen: Motorrad fahren, Musik, Gärtnerei</a:t>
            </a:r>
          </a:p>
        </p:txBody>
      </p:sp>
    </p:spTree>
    <p:extLst>
      <p:ext uri="{BB962C8B-B14F-4D97-AF65-F5344CB8AC3E}">
        <p14:creationId xmlns:p14="http://schemas.microsoft.com/office/powerpoint/2010/main" val="4156028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999B7-E9FF-440D-A16E-C48C66B9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93C04-2067-4CCC-BB98-FE84A645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52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80B291-B3D9-4383-8BE4-85BB41F3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r>
              <a:rPr lang="de-DE" dirty="0"/>
              <a:t>Code &amp; Tests Comment</a:t>
            </a:r>
          </a:p>
        </p:txBody>
      </p:sp>
    </p:spTree>
    <p:extLst>
      <p:ext uri="{BB962C8B-B14F-4D97-AF65-F5344CB8AC3E}">
        <p14:creationId xmlns:p14="http://schemas.microsoft.com/office/powerpoint/2010/main" val="2503056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9DA7B-CA29-48C8-BE29-9FD4881F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6E478D-8223-4CEF-91E6-8636E436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36" y="899205"/>
            <a:ext cx="5562191" cy="572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1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F1F2A-4A79-4B81-BA9F-42057086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Code </a:t>
            </a:r>
            <a:br>
              <a:rPr lang="de-DE" dirty="0"/>
            </a:br>
            <a:r>
              <a:rPr lang="de-DE" dirty="0"/>
              <a:t>  &amp;</a:t>
            </a:r>
            <a:br>
              <a:rPr lang="de-DE" dirty="0"/>
            </a:br>
            <a:r>
              <a:rPr lang="de-DE" dirty="0"/>
              <a:t>Tests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BAAD72-7B04-4489-9A5D-99563621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685800"/>
            <a:ext cx="9096123" cy="55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9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80B291-B3D9-4383-8BE4-85BB41F3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r>
              <a:rPr lang="de-DE" dirty="0"/>
              <a:t>Code &amp; Tests </a:t>
            </a:r>
            <a:r>
              <a:rPr lang="de-DE" dirty="0" err="1"/>
              <a:t>USer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346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F4416-0249-4191-AC73-B8A8A5CE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1CF752-64F0-449A-86A7-832C504D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471381"/>
            <a:ext cx="6487050" cy="60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7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52E84-AE61-4160-9CA3-98D97FC9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970B64-E73B-4E2C-A3D4-AC7CF86F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963594"/>
            <a:ext cx="9725025" cy="30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6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8F49A7-5020-4058-A60B-25E331BA3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4D44906-7783-457A-BB51-167670FE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90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D669-5394-4A4E-9F75-38AFA483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A64AF-84C5-4730-A9C1-350DD3B7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John Klippstein</a:t>
            </a:r>
          </a:p>
          <a:p>
            <a:pPr lvl="1"/>
            <a:r>
              <a:rPr lang="de-DE" dirty="0"/>
              <a:t>Alter: 30</a:t>
            </a:r>
          </a:p>
          <a:p>
            <a:pPr lvl="1"/>
            <a:r>
              <a:rPr lang="de-DE" dirty="0"/>
              <a:t>Herkunft: Thüringen, Nähe Erfurt</a:t>
            </a:r>
          </a:p>
          <a:p>
            <a:pPr lvl="1"/>
            <a:r>
              <a:rPr lang="de-DE" dirty="0"/>
              <a:t>Vertiefungsrichtung: Medieninformatik</a:t>
            </a:r>
          </a:p>
          <a:p>
            <a:pPr lvl="1"/>
            <a:r>
              <a:rPr lang="de-DE" dirty="0"/>
              <a:t>Hobbies/Interessen: Videospiele,  Programmierung/Informatik, Bücher, Hund </a:t>
            </a:r>
          </a:p>
        </p:txBody>
      </p:sp>
    </p:spTree>
    <p:extLst>
      <p:ext uri="{BB962C8B-B14F-4D97-AF65-F5344CB8AC3E}">
        <p14:creationId xmlns:p14="http://schemas.microsoft.com/office/powerpoint/2010/main" val="249506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D669-5394-4A4E-9F75-38AFA483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A64AF-84C5-4730-A9C1-350DD3B7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Mickey Knop</a:t>
            </a:r>
          </a:p>
          <a:p>
            <a:pPr lvl="1"/>
            <a:r>
              <a:rPr lang="de-DE" dirty="0"/>
              <a:t>Alter: 25</a:t>
            </a:r>
          </a:p>
          <a:p>
            <a:pPr lvl="1"/>
            <a:r>
              <a:rPr lang="de-DE" dirty="0"/>
              <a:t>Herkunft: Thüringen, Nähe Suhl</a:t>
            </a:r>
          </a:p>
          <a:p>
            <a:pPr lvl="1"/>
            <a:r>
              <a:rPr lang="de-DE" dirty="0"/>
              <a:t>Vertiefungsrichtung: Ingenieurinformatik</a:t>
            </a:r>
          </a:p>
          <a:p>
            <a:pPr lvl="1"/>
            <a:r>
              <a:rPr lang="de-DE" dirty="0"/>
              <a:t>Hobbies/Interessen: Videospiele, Bücher, Serien</a:t>
            </a:r>
          </a:p>
        </p:txBody>
      </p:sp>
    </p:spTree>
    <p:extLst>
      <p:ext uri="{BB962C8B-B14F-4D97-AF65-F5344CB8AC3E}">
        <p14:creationId xmlns:p14="http://schemas.microsoft.com/office/powerpoint/2010/main" val="111742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D669-5394-4A4E-9F75-38AFA483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A64AF-84C5-4730-A9C1-350DD3B7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Robin Beck</a:t>
            </a:r>
          </a:p>
          <a:p>
            <a:pPr lvl="1"/>
            <a:r>
              <a:rPr lang="de-DE" dirty="0"/>
              <a:t>Alter: 23</a:t>
            </a:r>
          </a:p>
          <a:p>
            <a:pPr lvl="1"/>
            <a:r>
              <a:rPr lang="de-DE" dirty="0"/>
              <a:t>Herkunft: Thüringen, Nähe von Weimar</a:t>
            </a:r>
          </a:p>
          <a:p>
            <a:pPr lvl="1"/>
            <a:r>
              <a:rPr lang="de-DE" dirty="0"/>
              <a:t>Vertiefungsrichtung: Medieninformatik</a:t>
            </a:r>
          </a:p>
          <a:p>
            <a:pPr lvl="1"/>
            <a:r>
              <a:rPr lang="de-DE" dirty="0"/>
              <a:t>Hobbies/Interessen: Videospiele,  Programmierung, 3D-Druck, Bücher</a:t>
            </a:r>
          </a:p>
        </p:txBody>
      </p:sp>
    </p:spTree>
    <p:extLst>
      <p:ext uri="{BB962C8B-B14F-4D97-AF65-F5344CB8AC3E}">
        <p14:creationId xmlns:p14="http://schemas.microsoft.com/office/powerpoint/2010/main" val="24588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</p:spTree>
    <p:extLst>
      <p:ext uri="{BB962C8B-B14F-4D97-AF65-F5344CB8AC3E}">
        <p14:creationId xmlns:p14="http://schemas.microsoft.com/office/powerpoint/2010/main" val="30137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Bewertungsseite für alles was Spaß macht (Medien)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rein persönliche Meinungen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2C0030B-910D-4B5C-902D-93B873666CF2}"/>
              </a:ext>
            </a:extLst>
          </p:cNvPr>
          <p:cNvGrpSpPr/>
          <p:nvPr/>
        </p:nvGrpSpPr>
        <p:grpSpPr>
          <a:xfrm>
            <a:off x="3152274" y="2618873"/>
            <a:ext cx="5085348" cy="914400"/>
            <a:chOff x="1772653" y="2927684"/>
            <a:chExt cx="5085348" cy="914400"/>
          </a:xfrm>
        </p:grpSpPr>
        <p:sp>
          <p:nvSpPr>
            <p:cNvPr id="4" name="Stern: 5 Zacken 3">
              <a:extLst>
                <a:ext uri="{FF2B5EF4-FFF2-40B4-BE49-F238E27FC236}">
                  <a16:creationId xmlns:a16="http://schemas.microsoft.com/office/drawing/2014/main" id="{E1697975-0774-46C2-89E3-770F1E64ECE8}"/>
                </a:ext>
              </a:extLst>
            </p:cNvPr>
            <p:cNvSpPr/>
            <p:nvPr/>
          </p:nvSpPr>
          <p:spPr>
            <a:xfrm>
              <a:off x="1772653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Stern: 5 Zacken 5">
              <a:extLst>
                <a:ext uri="{FF2B5EF4-FFF2-40B4-BE49-F238E27FC236}">
                  <a16:creationId xmlns:a16="http://schemas.microsoft.com/office/drawing/2014/main" id="{18B6F23D-BEEC-47E0-A437-22BE5860795A}"/>
                </a:ext>
              </a:extLst>
            </p:cNvPr>
            <p:cNvSpPr/>
            <p:nvPr/>
          </p:nvSpPr>
          <p:spPr>
            <a:xfrm>
              <a:off x="2815390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tern: 5 Zacken 7">
              <a:extLst>
                <a:ext uri="{FF2B5EF4-FFF2-40B4-BE49-F238E27FC236}">
                  <a16:creationId xmlns:a16="http://schemas.microsoft.com/office/drawing/2014/main" id="{BEFF287F-1E0D-4DD2-B82D-483D20D7314C}"/>
                </a:ext>
              </a:extLst>
            </p:cNvPr>
            <p:cNvSpPr/>
            <p:nvPr/>
          </p:nvSpPr>
          <p:spPr>
            <a:xfrm>
              <a:off x="3858127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Stern: 5 Zacken 9">
              <a:extLst>
                <a:ext uri="{FF2B5EF4-FFF2-40B4-BE49-F238E27FC236}">
                  <a16:creationId xmlns:a16="http://schemas.microsoft.com/office/drawing/2014/main" id="{2C8CB74D-F615-421F-BC98-D707CA46D8C1}"/>
                </a:ext>
              </a:extLst>
            </p:cNvPr>
            <p:cNvSpPr/>
            <p:nvPr/>
          </p:nvSpPr>
          <p:spPr>
            <a:xfrm>
              <a:off x="4900864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: 5 Zacken 11">
              <a:extLst>
                <a:ext uri="{FF2B5EF4-FFF2-40B4-BE49-F238E27FC236}">
                  <a16:creationId xmlns:a16="http://schemas.microsoft.com/office/drawing/2014/main" id="{37513639-4FB4-47C4-B792-D48459F0A5D2}"/>
                </a:ext>
              </a:extLst>
            </p:cNvPr>
            <p:cNvSpPr/>
            <p:nvPr/>
          </p:nvSpPr>
          <p:spPr>
            <a:xfrm>
              <a:off x="5943601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D55E7F73-25B4-4D33-AB90-8D88676870A2}"/>
              </a:ext>
            </a:extLst>
          </p:cNvPr>
          <p:cNvSpPr txBox="1"/>
          <p:nvPr/>
        </p:nvSpPr>
        <p:spPr>
          <a:xfrm>
            <a:off x="4615871" y="4525348"/>
            <a:ext cx="3175189" cy="1200329"/>
          </a:xfrm>
          <a:prstGeom prst="rect">
            <a:avLst/>
          </a:prstGeom>
          <a:noFill/>
          <a:ln w="38100" cap="sq">
            <a:solidFill>
              <a:schemeClr val="accent2">
                <a:lumMod val="75000"/>
              </a:schemeClr>
            </a:solidFill>
            <a:prstDash val="lgDashDot"/>
            <a:miter lim="800000"/>
          </a:ln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heri Liney" panose="00000400000000000000" pitchFamily="2" charset="0"/>
              </a:rPr>
              <a:t>Das ist meine Meinung und nur meine</a:t>
            </a:r>
          </a:p>
        </p:txBody>
      </p:sp>
    </p:spTree>
    <p:extLst>
      <p:ext uri="{BB962C8B-B14F-4D97-AF65-F5344CB8AC3E}">
        <p14:creationId xmlns:p14="http://schemas.microsoft.com/office/powerpoint/2010/main" val="26421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Kommentarfunktion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Generierung Punktewert aus allen Meinungen zu einem Thema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Fortschrittsverwaltung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6870DB6-268E-40E6-8095-DAE6A515B88A}"/>
              </a:ext>
            </a:extLst>
          </p:cNvPr>
          <p:cNvGrpSpPr/>
          <p:nvPr/>
        </p:nvGrpSpPr>
        <p:grpSpPr>
          <a:xfrm>
            <a:off x="1819469" y="5747656"/>
            <a:ext cx="7330751" cy="251928"/>
            <a:chOff x="1819469" y="5747656"/>
            <a:chExt cx="7330751" cy="25192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59B7CD-FCC2-4153-BAB3-CF1D6185E472}"/>
                </a:ext>
              </a:extLst>
            </p:cNvPr>
            <p:cNvSpPr/>
            <p:nvPr/>
          </p:nvSpPr>
          <p:spPr>
            <a:xfrm>
              <a:off x="1819469" y="5747657"/>
              <a:ext cx="5411755" cy="25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				82%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FD764C-9F93-46D9-B4F1-A513F2C68055}"/>
                </a:ext>
              </a:extLst>
            </p:cNvPr>
            <p:cNvSpPr/>
            <p:nvPr/>
          </p:nvSpPr>
          <p:spPr>
            <a:xfrm>
              <a:off x="7231224" y="5747656"/>
              <a:ext cx="1918996" cy="251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48178D8-EE86-41B5-8531-CE70F444AC03}"/>
              </a:ext>
            </a:extLst>
          </p:cNvPr>
          <p:cNvSpPr txBox="1"/>
          <p:nvPr/>
        </p:nvSpPr>
        <p:spPr>
          <a:xfrm>
            <a:off x="4851919" y="3847571"/>
            <a:ext cx="1660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Capture it 2" panose="02000500000000000000" pitchFamily="2" charset="0"/>
              </a:rPr>
              <a:t>7/10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3EA6CA-5C00-44CE-8180-3DD305CEA38B}"/>
              </a:ext>
            </a:extLst>
          </p:cNvPr>
          <p:cNvSpPr txBox="1"/>
          <p:nvPr/>
        </p:nvSpPr>
        <p:spPr>
          <a:xfrm>
            <a:off x="4210626" y="2364098"/>
            <a:ext cx="2943434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Blazed" panose="00000400000000000000" pitchFamily="2" charset="0"/>
              </a:rPr>
              <a:t>Kommentare liest </a:t>
            </a:r>
          </a:p>
          <a:p>
            <a:r>
              <a:rPr lang="de-DE" dirty="0">
                <a:latin typeface="Blazed" panose="00000400000000000000" pitchFamily="2" charset="0"/>
              </a:rPr>
              <a:t>eh keiner</a:t>
            </a:r>
          </a:p>
        </p:txBody>
      </p:sp>
    </p:spTree>
    <p:extLst>
      <p:ext uri="{BB962C8B-B14F-4D97-AF65-F5344CB8AC3E}">
        <p14:creationId xmlns:p14="http://schemas.microsoft.com/office/powerpoint/2010/main" val="273156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268</Words>
  <Application>Microsoft Office PowerPoint</Application>
  <PresentationFormat>Breitbild</PresentationFormat>
  <Paragraphs>90</Paragraphs>
  <Slides>37</Slides>
  <Notes>0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Blazed</vt:lpstr>
      <vt:lpstr>Capture it 2</vt:lpstr>
      <vt:lpstr>Cheri Liney</vt:lpstr>
      <vt:lpstr>Rockwell</vt:lpstr>
      <vt:lpstr>Rockwell Condensed</vt:lpstr>
      <vt:lpstr>Wingdings</vt:lpstr>
      <vt:lpstr>Holzart</vt:lpstr>
      <vt:lpstr>Rate Your Stuff 404Notfound </vt:lpstr>
      <vt:lpstr>Agenda</vt:lpstr>
      <vt:lpstr>Vorstellung des Teams</vt:lpstr>
      <vt:lpstr>Vorstellung des Teams</vt:lpstr>
      <vt:lpstr>Vorstellung des Teams</vt:lpstr>
      <vt:lpstr>Vorstellung des Teams</vt:lpstr>
      <vt:lpstr>Vorstellung Projektidee</vt:lpstr>
      <vt:lpstr>Vorstellung Projektidee</vt:lpstr>
      <vt:lpstr>Vorstellung Projektidee</vt:lpstr>
      <vt:lpstr>Vorstellung Projektidee</vt:lpstr>
      <vt:lpstr>Agenda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Business-Case &amp; USE-Case</vt:lpstr>
      <vt:lpstr>Business-Case</vt:lpstr>
      <vt:lpstr>USE-Case</vt:lpstr>
      <vt:lpstr>USE-Case</vt:lpstr>
      <vt:lpstr>USE-Case</vt:lpstr>
      <vt:lpstr>USE-Case</vt:lpstr>
      <vt:lpstr>USE-Case</vt:lpstr>
      <vt:lpstr>Aktivitätsdiagramm</vt:lpstr>
      <vt:lpstr>Code &amp; Tests Comment</vt:lpstr>
      <vt:lpstr>Code &amp; Tests</vt:lpstr>
      <vt:lpstr>Code    &amp; Tests</vt:lpstr>
      <vt:lpstr>Code &amp; Tests USer</vt:lpstr>
      <vt:lpstr>Code &amp; Tests</vt:lpstr>
      <vt:lpstr>Code &amp; Tests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404Notfound  stellt sich vor</dc:title>
  <dc:creator>John Klippstein</dc:creator>
  <cp:lastModifiedBy>John Klippstein</cp:lastModifiedBy>
  <cp:revision>15</cp:revision>
  <dcterms:created xsi:type="dcterms:W3CDTF">2020-11-12T07:25:50Z</dcterms:created>
  <dcterms:modified xsi:type="dcterms:W3CDTF">2020-12-14T08:49:06Z</dcterms:modified>
</cp:coreProperties>
</file>