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2" r:id="rId4"/>
    <p:sldId id="263" r:id="rId5"/>
    <p:sldId id="311" r:id="rId6"/>
    <p:sldId id="297" r:id="rId7"/>
    <p:sldId id="290" r:id="rId8"/>
    <p:sldId id="298" r:id="rId9"/>
    <p:sldId id="278" r:id="rId10"/>
    <p:sldId id="308" r:id="rId11"/>
    <p:sldId id="309" r:id="rId12"/>
    <p:sldId id="299" r:id="rId13"/>
    <p:sldId id="301" r:id="rId14"/>
    <p:sldId id="305" r:id="rId15"/>
    <p:sldId id="304" r:id="rId16"/>
    <p:sldId id="310" r:id="rId17"/>
    <p:sldId id="300" r:id="rId18"/>
    <p:sldId id="295" r:id="rId19"/>
    <p:sldId id="302" r:id="rId20"/>
    <p:sldId id="312" r:id="rId21"/>
    <p:sldId id="303" r:id="rId22"/>
    <p:sldId id="306" r:id="rId23"/>
    <p:sldId id="30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ppstein" initials="JK" lastIdx="1" clrIdx="0">
    <p:extLst>
      <p:ext uri="{19B8F6BF-5375-455C-9EA6-DF929625EA0E}">
        <p15:presenceInfo xmlns:p15="http://schemas.microsoft.com/office/powerpoint/2012/main" userId="John Klipp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BAC9-6A21-434C-A11B-FC6B3C520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u="sng" dirty="0"/>
              <a:t>Rate </a:t>
            </a:r>
            <a:r>
              <a:rPr lang="de-DE" u="sng" dirty="0" err="1"/>
              <a:t>Your</a:t>
            </a:r>
            <a:r>
              <a:rPr lang="de-DE" u="sng" dirty="0"/>
              <a:t> Stuff</a:t>
            </a:r>
            <a:br>
              <a:rPr lang="de-DE" dirty="0"/>
            </a:br>
            <a:r>
              <a:rPr lang="de-DE" dirty="0"/>
              <a:t>404Notfound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A1DDF-DC48-4D4D-8E16-CF5868E7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gemeinschaftliche Arbeit von: </a:t>
            </a:r>
          </a:p>
          <a:p>
            <a:r>
              <a:rPr lang="de-DE" dirty="0"/>
              <a:t>Christoph Frischmuth, John Klippstein, Mickey Knop, Robin Beck</a:t>
            </a:r>
          </a:p>
        </p:txBody>
      </p:sp>
    </p:spTree>
    <p:extLst>
      <p:ext uri="{BB962C8B-B14F-4D97-AF65-F5344CB8AC3E}">
        <p14:creationId xmlns:p14="http://schemas.microsoft.com/office/powerpoint/2010/main" val="33626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5981F-8A95-459B-B36B-7A41A709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Übersicht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F990AC-5D39-470D-95FA-7914310D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" y="1864895"/>
            <a:ext cx="3048425" cy="27102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719534-E04D-4B03-99D4-A37CE7C0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1339"/>
            <a:ext cx="1840010" cy="1967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AB8058-810D-4E40-9C4D-821FF03D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0" y="1658802"/>
            <a:ext cx="2583322" cy="17701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24F509-9DB6-4E8C-B316-90301E7B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84" y="4504712"/>
            <a:ext cx="2696122" cy="22238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BD1E33-6CD4-4D9E-AD85-F487BD35B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200" y="3053772"/>
            <a:ext cx="1559011" cy="20293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0CDDDF-F0BE-4645-A293-D744B477C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554" y="2415280"/>
            <a:ext cx="1501543" cy="215985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B6B51AE-9A9E-46C8-8FA0-F9E8E90E6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100" y="4313424"/>
            <a:ext cx="2307703" cy="146013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FD719ED-4453-4FD0-89AE-CD08562C4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211" y="1594395"/>
            <a:ext cx="1559088" cy="24304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1BFDCB-7D2F-418E-B9FA-B8D3F9FD6F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426" y="5317434"/>
            <a:ext cx="2842802" cy="135813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B2169B0-E8A4-4F34-B512-61BF796E0D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4097" y="1539528"/>
            <a:ext cx="2687512" cy="139750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F874972-6AD9-4678-AF8F-7CAB18FDE4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0827" y="4014891"/>
            <a:ext cx="2977870" cy="156042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32C9A25-62ED-4198-8C23-2BE2EC3346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9496" y="2398062"/>
            <a:ext cx="2344964" cy="179821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B08DE97-43B4-4D90-9F70-1E807A1757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309" y="1488418"/>
            <a:ext cx="1877544" cy="149301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F46FFE0-F8CB-46EC-972B-7ACA0CC49E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5867" y="4680550"/>
            <a:ext cx="2562173" cy="199501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376C3E3-2158-4127-908E-0DA297CC56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0092" y="2472261"/>
            <a:ext cx="3139659" cy="164981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980BDAA-CBBB-461C-A2B8-E3873B4CD3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9343" y="4919297"/>
            <a:ext cx="3238973" cy="181667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5486C6C-67DA-435D-8B4A-BE692DC05A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09836" y="1414694"/>
            <a:ext cx="1943427" cy="135856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C926B5E-B433-4E17-86B3-D6C19EAB4E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16923" y="3379656"/>
            <a:ext cx="2571393" cy="18839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A1B0E8A-5DC3-4ED3-9F8C-1BC1924657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52407" y="2447812"/>
            <a:ext cx="2366070" cy="130233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07DFB11-F436-47ED-A31C-0CF057A8BB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90763" y="3429000"/>
            <a:ext cx="2258801" cy="180014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F51C887-CB7F-4EC5-8A9E-637ED7A0B06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9751" y="5127976"/>
            <a:ext cx="1511887" cy="996663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81274EA2-B258-4C7F-823A-D23D11C2CA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97821" y="1616310"/>
            <a:ext cx="2008460" cy="100423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E4C190A2-8CDE-41CB-B7E4-3059B2A65140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65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70E8-47A0-4FD9-8D2C-94294865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Aktivitäts</a:t>
            </a:r>
            <a:r>
              <a:rPr lang="de-DE" dirty="0"/>
              <a:t> Diagramme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E053A-2166-4E40-A9BB-F8DF6469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1556084"/>
            <a:ext cx="3675968" cy="1487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53B8D7-913B-4917-8D87-76A1941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31" y="1567234"/>
            <a:ext cx="3872495" cy="15278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0AAF94-CDBC-4E9F-B8A2-C1039D9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6" y="2814277"/>
            <a:ext cx="3675968" cy="811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D93A22-310D-4C81-ABD5-7961B3FE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68" y="3429000"/>
            <a:ext cx="4562375" cy="2347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E55A395-B637-49A0-BB2D-3D59ADC96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981" y="2052171"/>
            <a:ext cx="4772689" cy="15242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E1069D1-F0E8-4C17-BEBA-5B7AC87D4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178" y="3398678"/>
            <a:ext cx="4379622" cy="12039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544437-0C4C-469C-9C72-DFDE9BCD2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832" y="5290766"/>
            <a:ext cx="3408306" cy="141735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11857F2-0380-45F5-87BF-63CD8FB4E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0981" y="5026828"/>
            <a:ext cx="2878343" cy="12153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53F78C4-30F2-4DF4-8524-15B7B958D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410" y="3965006"/>
            <a:ext cx="3234853" cy="13359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669E4AC-DCFF-4B0B-BA29-DD0DF12A4B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6077" y="5084867"/>
            <a:ext cx="3167593" cy="136977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B592E6B-CB15-4B50-99C3-A903B9B8E3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9577" y="1663548"/>
            <a:ext cx="3669558" cy="110195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CD43EB0-9ED4-403B-8810-9F536DC580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4785" y="2959334"/>
            <a:ext cx="3960564" cy="118424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10210BB-4DAC-435B-BC26-A2B64521CE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3991" y="3728267"/>
            <a:ext cx="2815030" cy="301508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4916B22-67BB-4293-91C7-8C7D1292F9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5605" y="1926567"/>
            <a:ext cx="2649794" cy="13435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E5E35C3-B57A-4230-BF28-66B92FEAED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3736" y="2857681"/>
            <a:ext cx="3381027" cy="123102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9CB1C6F-245A-48D9-89F4-43A6A552B1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2621" y="4477327"/>
            <a:ext cx="3485232" cy="132500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2FA06011-3F11-4E61-949D-4FB0CF11137B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381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</p:spTree>
    <p:extLst>
      <p:ext uri="{BB962C8B-B14F-4D97-AF65-F5344CB8AC3E}">
        <p14:creationId xmlns:p14="http://schemas.microsoft.com/office/powerpoint/2010/main" val="47825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234F5-1C91-4951-AFF5-56B4758C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C90BC-4546-46AC-B6EC-4E65A4DE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Clean Code eingehalten? </a:t>
            </a:r>
          </a:p>
          <a:p>
            <a:endParaRPr lang="de-DE" dirty="0"/>
          </a:p>
          <a:p>
            <a:r>
              <a:rPr lang="de-DE" dirty="0"/>
              <a:t>Tests zu den wichtigsten Funktionen?</a:t>
            </a:r>
          </a:p>
          <a:p>
            <a:endParaRPr lang="de-DE" dirty="0"/>
          </a:p>
          <a:p>
            <a:r>
              <a:rPr lang="de-DE" dirty="0"/>
              <a:t>Nutzung von unterschiedlichen </a:t>
            </a:r>
            <a:r>
              <a:rPr lang="de-DE" dirty="0" err="1"/>
              <a:t>Branches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An den </a:t>
            </a:r>
            <a:r>
              <a:rPr lang="de-DE" dirty="0" err="1"/>
              <a:t>JavaCodeStyle</a:t>
            </a:r>
            <a:r>
              <a:rPr lang="de-DE" dirty="0"/>
              <a:t> gehalten?</a:t>
            </a:r>
          </a:p>
        </p:txBody>
      </p:sp>
    </p:spTree>
    <p:extLst>
      <p:ext uri="{BB962C8B-B14F-4D97-AF65-F5344CB8AC3E}">
        <p14:creationId xmlns:p14="http://schemas.microsoft.com/office/powerpoint/2010/main" val="215421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1E6E-AF7E-45BB-81D4-961A078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9665CB-C9A6-4268-8166-952F2EA0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5" y="1800056"/>
            <a:ext cx="4297856" cy="468095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7DAC20-95F7-47D8-887A-A28D9E0F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05" y="1796755"/>
            <a:ext cx="5080747" cy="22646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D67242-3B40-419D-B3BE-B75A6AC1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357" y="4815752"/>
            <a:ext cx="6218458" cy="11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1BA6-9173-42CF-948C-95789373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301378-3681-405E-B059-D6319DACA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92037"/>
            <a:ext cx="3668669" cy="491744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64BC1C-D495-47B1-9C6E-3E87C4C9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8" y="3515402"/>
            <a:ext cx="5549573" cy="147070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6028DB-99D5-4D2B-A13D-6F5F001D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7" y="2093976"/>
            <a:ext cx="5288342" cy="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B580-1CF1-4AC7-BEB9-0A94244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Javadoc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AEABE-4CA5-408C-9D2B-5528D2C1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738899"/>
            <a:ext cx="10515600" cy="4274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9E8F65-7D62-4927-A924-7ADA756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25" y="1624480"/>
            <a:ext cx="7847810" cy="1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34185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F8AF-BF72-4701-9CC5-4A8A465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0F02F-57EC-47A9-8EE3-A1FD4140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0E15BF-F8FE-40FA-9B9E-D1221FA4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2494036"/>
            <a:ext cx="9797144" cy="41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8BE9A-402E-47FA-A4A2-AFB7048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B6202-80AE-4BB9-AFB0-4CA1B8E4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pPr lvl="1"/>
            <a:r>
              <a:rPr lang="de-DE" dirty="0"/>
              <a:t>Wöchentliche Meetings</a:t>
            </a:r>
          </a:p>
          <a:p>
            <a:pPr lvl="1"/>
            <a:r>
              <a:rPr lang="de-DE" dirty="0"/>
              <a:t>gemeinschaftliche „Kontrolle“ (anderes Wort sowas wie Review) erledigter Aufgaben </a:t>
            </a:r>
          </a:p>
          <a:p>
            <a:pPr lvl="1"/>
            <a:r>
              <a:rPr lang="de-DE" dirty="0"/>
              <a:t>Verteilung neuer Aufgaben für die nächsten 7 Tage</a:t>
            </a:r>
          </a:p>
          <a:p>
            <a:pPr lvl="1"/>
            <a:r>
              <a:rPr lang="de-DE" dirty="0"/>
              <a:t>Aufgaben im </a:t>
            </a:r>
            <a:r>
              <a:rPr lang="de-DE" dirty="0" err="1"/>
              <a:t>Kanbanboard</a:t>
            </a:r>
            <a:r>
              <a:rPr lang="de-DE" dirty="0"/>
              <a:t> hinterlegt</a:t>
            </a:r>
          </a:p>
          <a:p>
            <a:pPr lvl="1"/>
            <a:r>
              <a:rPr lang="de-DE" dirty="0"/>
              <a:t>Neue Aufgaben ergaben sich aus aktuellen Stand des Projektes </a:t>
            </a:r>
          </a:p>
        </p:txBody>
      </p:sp>
    </p:spTree>
    <p:extLst>
      <p:ext uri="{BB962C8B-B14F-4D97-AF65-F5344CB8AC3E}">
        <p14:creationId xmlns:p14="http://schemas.microsoft.com/office/powerpoint/2010/main" val="15910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</p:spTree>
    <p:extLst>
      <p:ext uri="{BB962C8B-B14F-4D97-AF65-F5344CB8AC3E}">
        <p14:creationId xmlns:p14="http://schemas.microsoft.com/office/powerpoint/2010/main" val="3013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4166A-ADC6-4CB7-92A4-E5F8D80D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FB8E6-34A3-44D0-8CF9-C574903D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Repository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B58EB-BC30-4D29-9848-D3275D41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26" y="1823673"/>
            <a:ext cx="9200147" cy="48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C42BB-D6A8-43C2-9DF8-83592F84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6A81D-1E1A-4FCF-83A9-CCE046E0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lvl="1"/>
            <a:r>
              <a:rPr lang="de-DE" b="0" i="0" dirty="0">
                <a:effectLst/>
              </a:rPr>
              <a:t>Listen die in einer Klasse immer wieder benutzt werden, sollten als Attribut dieser Klasse verwendet werden!</a:t>
            </a:r>
          </a:p>
          <a:p>
            <a:pPr lvl="1"/>
            <a:r>
              <a:rPr lang="de-DE" b="0" i="0" dirty="0">
                <a:effectLst/>
              </a:rPr>
              <a:t>Keep </a:t>
            </a:r>
            <a:r>
              <a:rPr lang="de-DE" b="0" i="0" dirty="0" err="1">
                <a:effectLst/>
              </a:rPr>
              <a:t>it</a:t>
            </a:r>
            <a:r>
              <a:rPr lang="de-DE" b="0" i="0" dirty="0">
                <a:effectLst/>
              </a:rPr>
              <a:t> </a:t>
            </a:r>
            <a:r>
              <a:rPr lang="de-DE" b="0" i="0" dirty="0" err="1">
                <a:effectLst/>
              </a:rPr>
              <a:t>short</a:t>
            </a:r>
            <a:r>
              <a:rPr lang="de-DE" b="0" i="0" dirty="0">
                <a:effectLst/>
              </a:rPr>
              <a:t> and simple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0" i="0" dirty="0">
                <a:effectLst/>
              </a:rPr>
              <a:t> Kleine Funktionen schreiben, die in Komplexeren Methoden zusammen verwendet werden können!</a:t>
            </a:r>
          </a:p>
          <a:p>
            <a:pPr lvl="1"/>
            <a:r>
              <a:rPr lang="de-DE" dirty="0"/>
              <a:t>Auf Tipps von der IDE achten</a:t>
            </a:r>
          </a:p>
        </p:txBody>
      </p:sp>
    </p:spTree>
    <p:extLst>
      <p:ext uri="{BB962C8B-B14F-4D97-AF65-F5344CB8AC3E}">
        <p14:creationId xmlns:p14="http://schemas.microsoft.com/office/powerpoint/2010/main" val="145603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211CC-74FE-4331-8B1F-832E96E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36DFE-FFFF-44DA-9B19-AB3B5C47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Positives</a:t>
            </a:r>
          </a:p>
          <a:p>
            <a:pPr lvl="1"/>
            <a:r>
              <a:rPr lang="de-DE" dirty="0"/>
              <a:t>gute Planung</a:t>
            </a:r>
          </a:p>
          <a:p>
            <a:pPr lvl="1"/>
            <a:r>
              <a:rPr lang="de-DE" dirty="0"/>
              <a:t>harmonisches miteinander in der Gruppe</a:t>
            </a:r>
          </a:p>
          <a:p>
            <a:pPr lvl="1"/>
            <a:r>
              <a:rPr lang="de-DE" dirty="0"/>
              <a:t>stetige Hilfe untereinander</a:t>
            </a:r>
          </a:p>
          <a:p>
            <a:pPr lvl="1"/>
            <a:r>
              <a:rPr lang="de-DE" dirty="0"/>
              <a:t>sehr gute Kommunikation untereinander</a:t>
            </a:r>
          </a:p>
          <a:p>
            <a:pPr lvl="1"/>
            <a:r>
              <a:rPr lang="de-DE" dirty="0"/>
              <a:t>Engagement sehr hoch bei jedem</a:t>
            </a:r>
          </a:p>
        </p:txBody>
      </p:sp>
    </p:spTree>
    <p:extLst>
      <p:ext uri="{BB962C8B-B14F-4D97-AF65-F5344CB8AC3E}">
        <p14:creationId xmlns:p14="http://schemas.microsoft.com/office/powerpoint/2010/main" val="124578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78BA-F59B-48C3-BD58-F8D9F07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B67BF-20D5-4DC6-8774-1839080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 ist es so viel geworden?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Wir finden unsere Idee wirklich gut und möchten diese mit Abschluss Java2 auch online bringen. </a:t>
            </a:r>
          </a:p>
          <a:p>
            <a:pPr marL="0" indent="0">
              <a:buNone/>
            </a:pPr>
            <a:r>
              <a:rPr lang="de-DE" dirty="0"/>
              <a:t>Deswegen haben wir so viel Arbeit und Mühe hinein gesteckt, damit wir dieses Ziel erreichen werden</a:t>
            </a:r>
          </a:p>
        </p:txBody>
      </p:sp>
    </p:spTree>
    <p:extLst>
      <p:ext uri="{BB962C8B-B14F-4D97-AF65-F5344CB8AC3E}">
        <p14:creationId xmlns:p14="http://schemas.microsoft.com/office/powerpoint/2010/main" val="372015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8F49A7-5020-4058-A60B-25E331BA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4D44906-7783-457A-BB51-167670FE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890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Bewertungsseite für alles was Spaß macht (Medien)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rein persönliche Meinungen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C0030B-910D-4B5C-902D-93B873666CF2}"/>
              </a:ext>
            </a:extLst>
          </p:cNvPr>
          <p:cNvGrpSpPr/>
          <p:nvPr/>
        </p:nvGrpSpPr>
        <p:grpSpPr>
          <a:xfrm>
            <a:off x="3152274" y="2618873"/>
            <a:ext cx="5085348" cy="914400"/>
            <a:chOff x="1772653" y="2927684"/>
            <a:chExt cx="5085348" cy="914400"/>
          </a:xfrm>
        </p:grpSpPr>
        <p:sp>
          <p:nvSpPr>
            <p:cNvPr id="4" name="Stern: 5 Zacken 3">
              <a:extLst>
                <a:ext uri="{FF2B5EF4-FFF2-40B4-BE49-F238E27FC236}">
                  <a16:creationId xmlns:a16="http://schemas.microsoft.com/office/drawing/2014/main" id="{E1697975-0774-46C2-89E3-770F1E64ECE8}"/>
                </a:ext>
              </a:extLst>
            </p:cNvPr>
            <p:cNvSpPr/>
            <p:nvPr/>
          </p:nvSpPr>
          <p:spPr>
            <a:xfrm>
              <a:off x="1772653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tern: 5 Zacken 5">
              <a:extLst>
                <a:ext uri="{FF2B5EF4-FFF2-40B4-BE49-F238E27FC236}">
                  <a16:creationId xmlns:a16="http://schemas.microsoft.com/office/drawing/2014/main" id="{18B6F23D-BEEC-47E0-A437-22BE5860795A}"/>
                </a:ext>
              </a:extLst>
            </p:cNvPr>
            <p:cNvSpPr/>
            <p:nvPr/>
          </p:nvSpPr>
          <p:spPr>
            <a:xfrm>
              <a:off x="2815390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5 Zacken 7">
              <a:extLst>
                <a:ext uri="{FF2B5EF4-FFF2-40B4-BE49-F238E27FC236}">
                  <a16:creationId xmlns:a16="http://schemas.microsoft.com/office/drawing/2014/main" id="{BEFF287F-1E0D-4DD2-B82D-483D20D7314C}"/>
                </a:ext>
              </a:extLst>
            </p:cNvPr>
            <p:cNvSpPr/>
            <p:nvPr/>
          </p:nvSpPr>
          <p:spPr>
            <a:xfrm>
              <a:off x="3858127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tern: 5 Zacken 9">
              <a:extLst>
                <a:ext uri="{FF2B5EF4-FFF2-40B4-BE49-F238E27FC236}">
                  <a16:creationId xmlns:a16="http://schemas.microsoft.com/office/drawing/2014/main" id="{2C8CB74D-F615-421F-BC98-D707CA46D8C1}"/>
                </a:ext>
              </a:extLst>
            </p:cNvPr>
            <p:cNvSpPr/>
            <p:nvPr/>
          </p:nvSpPr>
          <p:spPr>
            <a:xfrm>
              <a:off x="4900864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37513639-4FB4-47C4-B792-D48459F0A5D2}"/>
                </a:ext>
              </a:extLst>
            </p:cNvPr>
            <p:cNvSpPr/>
            <p:nvPr/>
          </p:nvSpPr>
          <p:spPr>
            <a:xfrm>
              <a:off x="5943601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D55E7F73-25B4-4D33-AB90-8D88676870A2}"/>
              </a:ext>
            </a:extLst>
          </p:cNvPr>
          <p:cNvSpPr txBox="1"/>
          <p:nvPr/>
        </p:nvSpPr>
        <p:spPr>
          <a:xfrm>
            <a:off x="4615871" y="4525348"/>
            <a:ext cx="3175189" cy="1200329"/>
          </a:xfrm>
          <a:prstGeom prst="rect">
            <a:avLst/>
          </a:prstGeom>
          <a:noFill/>
          <a:ln w="38100" cap="sq">
            <a:solidFill>
              <a:schemeClr val="accent2">
                <a:lumMod val="75000"/>
              </a:schemeClr>
            </a:solidFill>
            <a:prstDash val="lgDashDot"/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heri Liney" panose="00000400000000000000" pitchFamily="2" charset="0"/>
              </a:rPr>
              <a:t>Das ist meine Meinung und nur meine</a:t>
            </a:r>
          </a:p>
        </p:txBody>
      </p:sp>
    </p:spTree>
    <p:extLst>
      <p:ext uri="{BB962C8B-B14F-4D97-AF65-F5344CB8AC3E}">
        <p14:creationId xmlns:p14="http://schemas.microsoft.com/office/powerpoint/2010/main" val="2642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Kommentarfunktion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Generierung Punktewert aus allen Meinungen zu einem Thema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Fortschrittsverwaltung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870DB6-268E-40E6-8095-DAE6A515B88A}"/>
              </a:ext>
            </a:extLst>
          </p:cNvPr>
          <p:cNvGrpSpPr/>
          <p:nvPr/>
        </p:nvGrpSpPr>
        <p:grpSpPr>
          <a:xfrm>
            <a:off x="1819469" y="5747656"/>
            <a:ext cx="7330751" cy="251928"/>
            <a:chOff x="1819469" y="5747656"/>
            <a:chExt cx="7330751" cy="2519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59B7CD-FCC2-4153-BAB3-CF1D6185E472}"/>
                </a:ext>
              </a:extLst>
            </p:cNvPr>
            <p:cNvSpPr/>
            <p:nvPr/>
          </p:nvSpPr>
          <p:spPr>
            <a:xfrm>
              <a:off x="1819469" y="5747657"/>
              <a:ext cx="5411755" cy="25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				82%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FD764C-9F93-46D9-B4F1-A513F2C68055}"/>
                </a:ext>
              </a:extLst>
            </p:cNvPr>
            <p:cNvSpPr/>
            <p:nvPr/>
          </p:nvSpPr>
          <p:spPr>
            <a:xfrm>
              <a:off x="7231224" y="5747656"/>
              <a:ext cx="1918996" cy="25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48178D8-EE86-41B5-8531-CE70F444AC03}"/>
              </a:ext>
            </a:extLst>
          </p:cNvPr>
          <p:cNvSpPr txBox="1"/>
          <p:nvPr/>
        </p:nvSpPr>
        <p:spPr>
          <a:xfrm>
            <a:off x="4851919" y="3847571"/>
            <a:ext cx="166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Capture it 2" panose="02000500000000000000" pitchFamily="2" charset="0"/>
              </a:rPr>
              <a:t>7/10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3EA6CA-5C00-44CE-8180-3DD305CEA38B}"/>
              </a:ext>
            </a:extLst>
          </p:cNvPr>
          <p:cNvSpPr txBox="1"/>
          <p:nvPr/>
        </p:nvSpPr>
        <p:spPr>
          <a:xfrm>
            <a:off x="4210626" y="2364098"/>
            <a:ext cx="2943434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lazed" panose="00000400000000000000" pitchFamily="2" charset="0"/>
              </a:rPr>
              <a:t>Kommentare liest </a:t>
            </a:r>
          </a:p>
          <a:p>
            <a:r>
              <a:rPr lang="de-DE" dirty="0">
                <a:latin typeface="Blazed" panose="00000400000000000000" pitchFamily="2" charset="0"/>
              </a:rPr>
              <a:t>eh keiner</a:t>
            </a:r>
          </a:p>
        </p:txBody>
      </p:sp>
    </p:spTree>
    <p:extLst>
      <p:ext uri="{BB962C8B-B14F-4D97-AF65-F5344CB8AC3E}">
        <p14:creationId xmlns:p14="http://schemas.microsoft.com/office/powerpoint/2010/main" val="27315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0591C-903C-47BF-AA43-99D1261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B3A88-ED94-44B6-927D-E3A9B05F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Schöne Aussichten:</a:t>
            </a:r>
          </a:p>
          <a:p>
            <a:pPr lvl="1"/>
            <a:r>
              <a:rPr lang="de-DE" dirty="0" err="1"/>
              <a:t>Spoilerfunktion</a:t>
            </a:r>
            <a:endParaRPr lang="de-DE" dirty="0"/>
          </a:p>
          <a:p>
            <a:pPr lvl="1"/>
            <a:r>
              <a:rPr lang="de-DE" dirty="0"/>
              <a:t>Private Nachrichten</a:t>
            </a:r>
          </a:p>
          <a:p>
            <a:pPr lvl="1"/>
            <a:r>
              <a:rPr lang="de-DE" dirty="0"/>
              <a:t>Filtern und Suchen nach Fortschritten</a:t>
            </a:r>
          </a:p>
          <a:p>
            <a:pPr lvl="1"/>
            <a:r>
              <a:rPr lang="de-DE" dirty="0"/>
              <a:t>Video und Audio als Bewertung</a:t>
            </a:r>
          </a:p>
          <a:p>
            <a:pPr lvl="1"/>
            <a:r>
              <a:rPr lang="de-DE" dirty="0"/>
              <a:t>Freundeslisten</a:t>
            </a:r>
          </a:p>
          <a:p>
            <a:pPr lvl="1"/>
            <a:r>
              <a:rPr lang="de-DE" dirty="0"/>
              <a:t>Modernes, Noch nie dagewesenes Layout im Frontend</a:t>
            </a:r>
          </a:p>
        </p:txBody>
      </p:sp>
      <p:pic>
        <p:nvPicPr>
          <p:cNvPr id="5" name="Grafik 4" descr="Champagnergläser mit einfarbiger Füllung">
            <a:extLst>
              <a:ext uri="{FF2B5EF4-FFF2-40B4-BE49-F238E27FC236}">
                <a16:creationId xmlns:a16="http://schemas.microsoft.com/office/drawing/2014/main" id="{E901787A-826D-4B88-832C-25159618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0736" y="2173544"/>
            <a:ext cx="1548063" cy="154806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F81B6D5-D3AC-4318-A89E-DE48871DEAF4}"/>
              </a:ext>
            </a:extLst>
          </p:cNvPr>
          <p:cNvSpPr/>
          <p:nvPr/>
        </p:nvSpPr>
        <p:spPr>
          <a:xfrm>
            <a:off x="1628274" y="4764025"/>
            <a:ext cx="8558463" cy="10432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Wir sehen uns in Java2</a:t>
            </a:r>
          </a:p>
        </p:txBody>
      </p:sp>
    </p:spTree>
    <p:extLst>
      <p:ext uri="{BB962C8B-B14F-4D97-AF65-F5344CB8AC3E}">
        <p14:creationId xmlns:p14="http://schemas.microsoft.com/office/powerpoint/2010/main" val="8842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89072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21FF22-63B4-44AF-A964-A22F6799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8"/>
            <a:ext cx="8724670" cy="60477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BBC28B-20D3-4BCC-B5E4-222F11C4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57" y="-196759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UML-Diagramme, unsere Freunde   </a:t>
            </a:r>
          </a:p>
        </p:txBody>
      </p:sp>
    </p:spTree>
    <p:extLst>
      <p:ext uri="{BB962C8B-B14F-4D97-AF65-F5344CB8AC3E}">
        <p14:creationId xmlns:p14="http://schemas.microsoft.com/office/powerpoint/2010/main" val="33715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FEDB-35C0-4D58-906A-B2E2712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Business-Case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AB7D82-147D-4A89-B3EF-D82F4E5E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67" y="298450"/>
            <a:ext cx="5914634" cy="6261100"/>
          </a:xfrm>
        </p:spPr>
      </p:pic>
    </p:spTree>
    <p:extLst>
      <p:ext uri="{BB962C8B-B14F-4D97-AF65-F5344CB8AC3E}">
        <p14:creationId xmlns:p14="http://schemas.microsoft.com/office/powerpoint/2010/main" val="246430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300</Words>
  <Application>Microsoft Office PowerPoint</Application>
  <PresentationFormat>Breitbild</PresentationFormat>
  <Paragraphs>81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Blazed</vt:lpstr>
      <vt:lpstr>Capture it 2</vt:lpstr>
      <vt:lpstr>Cheri Liney</vt:lpstr>
      <vt:lpstr>Rockwell</vt:lpstr>
      <vt:lpstr>Rockwell Condensed</vt:lpstr>
      <vt:lpstr>Wingdings</vt:lpstr>
      <vt:lpstr>Holzart</vt:lpstr>
      <vt:lpstr>Rate Your Stuff 404Notfound </vt:lpstr>
      <vt:lpstr>Projektidee</vt:lpstr>
      <vt:lpstr>Vorstellung Projektidee</vt:lpstr>
      <vt:lpstr>Vorstellung Projektidee</vt:lpstr>
      <vt:lpstr>Vorstellung Projektidee</vt:lpstr>
      <vt:lpstr>Klassendiagramme</vt:lpstr>
      <vt:lpstr>PowerPoint-Präsentation</vt:lpstr>
      <vt:lpstr>UML-Diagramme, unsere Freunde   </vt:lpstr>
      <vt:lpstr>Business-Case</vt:lpstr>
      <vt:lpstr>USE-Case Übersicht</vt:lpstr>
      <vt:lpstr>Aktivitäts Diagramme</vt:lpstr>
      <vt:lpstr>Code &amp; Tests</vt:lpstr>
      <vt:lpstr>Code &amp; Tests</vt:lpstr>
      <vt:lpstr>Code &amp; Tests</vt:lpstr>
      <vt:lpstr>Code &amp; Tests</vt:lpstr>
      <vt:lpstr>Javadoc</vt:lpstr>
      <vt:lpstr>Zusammenfassung</vt:lpstr>
      <vt:lpstr>Zusammenfassung</vt:lpstr>
      <vt:lpstr>Zusammenfassung</vt:lpstr>
      <vt:lpstr>Zusammenfassung</vt:lpstr>
      <vt:lpstr>Zusammenfassung</vt:lpstr>
      <vt:lpstr>Zusammenfassung</vt:lpstr>
      <vt:lpstr>Zusammenfassung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404Notfound  stellt sich vor</dc:title>
  <dc:creator>John Klippstein</dc:creator>
  <cp:lastModifiedBy>John Klippstein</cp:lastModifiedBy>
  <cp:revision>35</cp:revision>
  <dcterms:created xsi:type="dcterms:W3CDTF">2020-11-12T07:25:50Z</dcterms:created>
  <dcterms:modified xsi:type="dcterms:W3CDTF">2021-01-31T13:17:51Z</dcterms:modified>
</cp:coreProperties>
</file>