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8" r:id="rId12"/>
    <p:sldId id="269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75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FD8C5-9F2F-4902-9BF0-400EC12AAA1F}" type="datetimeFigureOut">
              <a:rPr lang="de-DE" smtClean="0"/>
              <a:t>13.05.2021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E6FB-84FF-45C7-9DD6-1038CE543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6F210F50-8EC2-402E-B358-4A6A5E02AF4D}"/>
              </a:ext>
            </a:extLst>
          </p:cNvPr>
          <p:cNvSpPr/>
          <p:nvPr userDrawn="1"/>
        </p:nvSpPr>
        <p:spPr>
          <a:xfrm>
            <a:off x="0" y="2062162"/>
            <a:ext cx="12192000" cy="238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28121D4-D5AF-44B8-968B-301F87F6FEEF}"/>
              </a:ext>
            </a:extLst>
          </p:cNvPr>
          <p:cNvSpPr/>
          <p:nvPr userDrawn="1"/>
        </p:nvSpPr>
        <p:spPr>
          <a:xfrm>
            <a:off x="0" y="1122362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719056-907F-43F6-9AB2-1BA6A2E76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52626B-D4C8-4901-8FE2-A0067E06E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09D68F-2C97-4395-92CE-A1EC0B13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153-0E03-4C96-8B57-5A07F2E2D65C}" type="datetime1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DADD9-0F54-42B3-BA03-FECDA3A3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A2736-6E4B-40D7-85FD-185D6127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32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3E88B-8F89-4CB4-AC59-74317453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36A433-E428-445B-A060-114B47E48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99DC77-4165-4677-B689-5C73C06F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290A6E-AC78-455A-A9CF-C201923E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EF6C-861E-4D72-A72E-D249FD4E6CE3}" type="datetime1">
              <a:rPr lang="de-DE" smtClean="0"/>
              <a:t>13.05.2021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F222A3-92CB-4413-99D7-F7BD4D59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6286D-D0DD-40DD-A460-47AE5DE2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98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475A1-B354-429B-9901-6B1F2EE9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37958D-4C41-4707-A778-3FE98882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9B27D-B3C1-4CE4-8881-8130A4E1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3EC4-3EF9-4C78-B41C-579A1BB02261}" type="datetime1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CCFFCA-864E-41D9-A010-7064FF33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EA7B67-79B4-4694-8A03-400C536B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540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BFB220-5293-413B-BD66-E255D24D6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7AA170-A98F-4DE4-B21C-421A27EFA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7A881A-D75D-4F1D-966F-A2DA041B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9FBC-E63C-4F61-ACFB-14BB32C31244}" type="datetime1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0B3222-724B-4A21-90BA-993DAE69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B7518-2A86-4A60-AFCC-AA18C523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24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CF4BFFE-D3D7-4779-A8A4-451A12CB136F}"/>
              </a:ext>
            </a:extLst>
          </p:cNvPr>
          <p:cNvSpPr/>
          <p:nvPr userDrawn="1"/>
        </p:nvSpPr>
        <p:spPr>
          <a:xfrm>
            <a:off x="0" y="130494"/>
            <a:ext cx="12192000" cy="1182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AB31AE-31F8-455A-BE42-B2EF0DFB8FC0}"/>
              </a:ext>
            </a:extLst>
          </p:cNvPr>
          <p:cNvSpPr/>
          <p:nvPr userDrawn="1"/>
        </p:nvSpPr>
        <p:spPr>
          <a:xfrm>
            <a:off x="0" y="130494"/>
            <a:ext cx="12192000" cy="11052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39A738-6530-4DA6-ADDC-81EBA3C8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495"/>
            <a:ext cx="10515600" cy="11052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7F75F-2C04-490A-BC03-4A38C279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89B3D-E438-4564-876A-12AB2F1A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C152-5955-44BE-9C3D-5711B875CA27}" type="datetime1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61C73-2D1A-47B9-84F2-D47BF885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18261D-B0BA-48C5-856C-495D144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06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CF4BFFE-D3D7-4779-A8A4-451A12CB136F}"/>
              </a:ext>
            </a:extLst>
          </p:cNvPr>
          <p:cNvSpPr/>
          <p:nvPr userDrawn="1"/>
        </p:nvSpPr>
        <p:spPr>
          <a:xfrm>
            <a:off x="0" y="130494"/>
            <a:ext cx="12192000" cy="1182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AB31AE-31F8-455A-BE42-B2EF0DFB8FC0}"/>
              </a:ext>
            </a:extLst>
          </p:cNvPr>
          <p:cNvSpPr/>
          <p:nvPr userDrawn="1"/>
        </p:nvSpPr>
        <p:spPr>
          <a:xfrm>
            <a:off x="0" y="130494"/>
            <a:ext cx="12192000" cy="11052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39A738-6530-4DA6-ADDC-81EBA3C8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495"/>
            <a:ext cx="10515600" cy="11052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7F75F-2C04-490A-BC03-4A38C279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89B3D-E438-4564-876A-12AB2F1A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C152-5955-44BE-9C3D-5711B875CA27}" type="datetime1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61C73-2D1A-47B9-84F2-D47BF885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18261D-B0BA-48C5-856C-495D144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7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9FC22-060E-4D25-BABB-27DE8297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451C96-77B6-4F0C-83FD-0FCFBCA9C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2306F-081C-4F4B-9497-4C462A96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930-31AB-4279-B55A-144E81AE85E2}" type="datetime1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20135-6674-46DC-B06E-FEF25BA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B30445-A1CE-44AD-A68B-552211F9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34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941AD-6CB5-4CDF-8637-3D10F543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F38BE-BA01-482C-A741-890822843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C48F68-0946-418B-BE7C-86638BB7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50C40-4C38-4058-AD5B-0AF8C0E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D9B0-01E1-4341-893B-4455AD38AC76}" type="datetime1">
              <a:rPr lang="de-DE" smtClean="0"/>
              <a:t>13.05.2021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9F076A-21AE-4DEE-ADFC-23E2F1E9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FCF2A-CE51-47FF-A3F5-67035C8A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12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A05BB-C701-418D-9D29-AF3DB968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ACD572-29A6-4B94-8A1A-F3A4BA33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7C0357-4A52-4BD3-A6B6-26CBCDB4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CA072-CE8C-4749-BD50-E07B6DEA0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1A8A0E-33DA-4F9A-98ED-0539B2C59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516525-66F9-48B8-A003-FE5F9376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5FBE-AEA7-4C9D-86D0-910B002ACB0E}" type="datetime1">
              <a:rPr lang="de-DE" smtClean="0"/>
              <a:t>13.05.2021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C8F861-2494-43E9-B802-586316C8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9A48F4-FC7A-486F-9C6C-738076D0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24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40F7-5389-48AA-87BF-8C24BF8B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8C39CF-9A74-45C2-91DF-DB2D926F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2DA4-ABF3-427B-BCC4-37D3C4144664}" type="datetime1">
              <a:rPr lang="de-DE" smtClean="0"/>
              <a:t>13.05.2021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943249-8D81-4521-BDAB-201333FA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207CD9-492B-40FC-836E-4C92E331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34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BE39E7-F51F-4DB8-B557-38F1B94B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54AD-0BD5-44EA-8A3C-8327CDA0A070}" type="datetime1">
              <a:rPr lang="de-DE" smtClean="0"/>
              <a:t>13.05.2021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DA29F7-56F7-46E8-897C-0F57C53E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A3B8F8-BCAC-4E12-9A72-5AE9B166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3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65195-66CE-4A7F-81DB-CA427CD8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6915D-8B50-43D4-8619-7CA08224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61FD43-CC43-468C-B5CA-2B4F64638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3FBCCF-21D3-42F4-8716-9D1989A7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F163-211A-461C-A569-81A3CE2EF8BA}" type="datetime1">
              <a:rPr lang="de-DE" smtClean="0"/>
              <a:t>13.05.2021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4EA01E-6A27-4FF1-B578-53677ECB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FA6CFE-AD84-4F94-A3C8-259B5B67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8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A5A7B0E-88CF-48EA-A7C3-5657455F76AE}"/>
              </a:ext>
            </a:extLst>
          </p:cNvPr>
          <p:cNvSpPr/>
          <p:nvPr userDrawn="1"/>
        </p:nvSpPr>
        <p:spPr>
          <a:xfrm>
            <a:off x="0" y="6220460"/>
            <a:ext cx="121920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B4A9C18-BD26-4BE5-9D66-4CB2BAAAAAE5}"/>
              </a:ext>
            </a:extLst>
          </p:cNvPr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EBCE03-C294-461F-BE21-C94907CB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DFEE3D-DCF9-4235-9CAA-78EDACF89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51062-B054-4147-8F81-C65F9BDC8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820225-23D3-42D9-8AFE-3C628D794E9E}" type="datetime1">
              <a:rPr lang="de-DE" smtClean="0"/>
              <a:t>13.05.2021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42B577-40EE-478C-9853-25B8CAD22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404NotFound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B8B50-7466-48A8-8851-0060BE611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CAACC1-94D9-4D7C-8304-1E65E0D3674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4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60FFA-ECC9-4C61-A1D1-DF7FE08D7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3323"/>
            <a:ext cx="9144000" cy="1655762"/>
          </a:xfrm>
        </p:spPr>
        <p:txBody>
          <a:bodyPr/>
          <a:lstStyle/>
          <a:p>
            <a:r>
              <a:rPr lang="de-DE" b="1" dirty="0" err="1"/>
              <a:t>RateYourStuff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304E6-1F55-4E17-B1F0-757173098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4918"/>
            <a:ext cx="9144000" cy="1655762"/>
          </a:xfrm>
        </p:spPr>
        <p:txBody>
          <a:bodyPr/>
          <a:lstStyle/>
          <a:p>
            <a:r>
              <a:rPr lang="de-DE" dirty="0"/>
              <a:t>- John Klippstein, Christoph Frischmuth, Mickey Knop, Robin Beck -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46AB53-C677-4D64-A34A-2F3F5DF3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0B7D-E64F-40F7-97E9-845FFF9F75F9}" type="datetime1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4ED51-E064-4F50-9110-77AD83F0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6704E1-D41F-4292-AA0C-51AB677D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C4835-94DA-49C2-8B24-7E6CB7AB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Datenbankschema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BEE16C-DF35-4637-B71A-41DE2791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35" y="1362077"/>
            <a:ext cx="7596065" cy="4783022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D4BDE02-A73A-4807-A2A5-6C15CAFF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C615-05A2-461B-BE1C-4C230F500F13}" type="datetime1">
              <a:rPr lang="de-DE" smtClean="0"/>
              <a:t>13.05.2021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F2A2B40-6194-4EFC-81A3-7FCBA659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10C1970-BB4F-4C20-B322-6615C1DE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66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D867A14-1385-419F-A44C-9A6558E59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6" r="72710"/>
          <a:stretch/>
        </p:blipFill>
        <p:spPr>
          <a:xfrm>
            <a:off x="1203960" y="1844040"/>
            <a:ext cx="2659380" cy="39806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6C4835-94DA-49C2-8B24-7E6CB7AB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Datenbankschema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8370D6-1E7E-4443-AA76-D318718FB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r="46981" b="62470"/>
          <a:stretch/>
        </p:blipFill>
        <p:spPr>
          <a:xfrm>
            <a:off x="7471550" y="2178527"/>
            <a:ext cx="3695970" cy="23028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7FE0AF8-AEDA-439A-BF90-98D98B2BE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3" t="38524" r="46981"/>
          <a:stretch/>
        </p:blipFill>
        <p:spPr>
          <a:xfrm>
            <a:off x="4512880" y="1948248"/>
            <a:ext cx="2309130" cy="3772213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BCB513-AE5E-4FF3-A8DE-3CFC35C5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A66C-5A98-4F31-977E-ECA78E472B68}" type="datetime1">
              <a:rPr lang="de-DE" smtClean="0"/>
              <a:t>13.05.2021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FFB0B7-1D38-439B-9C30-BE9ACBD6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154A45-48B5-4326-813F-D3FC3A04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64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C4835-94DA-49C2-8B24-7E6CB7AB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Datenbankschema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D8CD615-E7E6-4BE2-9489-9A1664F1B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8" t="81341" r="23534" b="-2701"/>
          <a:stretch/>
        </p:blipFill>
        <p:spPr>
          <a:xfrm>
            <a:off x="8207816" y="1859756"/>
            <a:ext cx="2283310" cy="13255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B09272-2DC7-44E2-BB73-229E67BB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2" t="22004" r="-682" b="17216"/>
          <a:stretch/>
        </p:blipFill>
        <p:spPr>
          <a:xfrm>
            <a:off x="1441256" y="1836419"/>
            <a:ext cx="4654744" cy="37719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C98EECC-CFC4-405A-84F4-BE6415D33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8" t="-3045" r="-4008" b="67931"/>
          <a:stretch/>
        </p:blipFill>
        <p:spPr>
          <a:xfrm>
            <a:off x="7302112" y="3261519"/>
            <a:ext cx="4654744" cy="2179161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7D2A77-93F4-401D-8F91-0021DAD0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99F-A4D4-4AE2-BC28-39339969D1AC}" type="datetime1">
              <a:rPr lang="de-DE" smtClean="0"/>
              <a:t>13.05.2021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554365-1B29-405E-8CBD-E8C55996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1AC554-846E-48CF-A8D8-8D883460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28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716DC-590F-4B13-BDB2-812EE9BA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von Schnittstellen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286E1-F734-45A1-A77A-C35623CD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Webinterface</a:t>
            </a:r>
          </a:p>
          <a:p>
            <a:r>
              <a:rPr lang="de-DE" dirty="0"/>
              <a:t>Seitenstruktur noch in Arbeit</a:t>
            </a:r>
          </a:p>
          <a:p>
            <a:r>
              <a:rPr lang="de-DE" dirty="0"/>
              <a:t>Design noch in Arbeit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AFF146-BBCB-4FFC-B393-51F47CB0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725" y="1880898"/>
            <a:ext cx="5436075" cy="39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D6AFA-E34D-432C-B503-B278BC03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B4EB-F642-4408-9E2F-0965DE009FD2}" type="datetime1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C45C1-1A41-45A7-968B-DC535E37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320D3-7352-4FF8-9887-1CAE4B76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59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F5B15-549B-4312-8745-406C44A5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4E4A8-3BA5-4D58-8030-C5A7F771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Anlage von 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Intensiveres Testen der Datenbank</a:t>
            </a:r>
          </a:p>
          <a:p>
            <a:r>
              <a:rPr lang="de-DE" dirty="0"/>
              <a:t>Entscheidung für CSS Framework</a:t>
            </a:r>
          </a:p>
          <a:p>
            <a:r>
              <a:rPr lang="de-DE" dirty="0"/>
              <a:t>Anlegen der Seitenstruktur</a:t>
            </a:r>
          </a:p>
          <a:p>
            <a:r>
              <a:rPr lang="de-DE" dirty="0"/>
              <a:t>Anlegen von Testdaten</a:t>
            </a:r>
          </a:p>
          <a:p>
            <a:pPr marL="0" indent="0">
              <a:buNone/>
            </a:pPr>
            <a:r>
              <a:rPr lang="de-DE" dirty="0"/>
              <a:t>…</a:t>
            </a:r>
          </a:p>
        </p:txBody>
      </p:sp>
      <p:pic>
        <p:nvPicPr>
          <p:cNvPr id="5" name="Grafik 4" descr="Tageskalender Silhouette">
            <a:extLst>
              <a:ext uri="{FF2B5EF4-FFF2-40B4-BE49-F238E27FC236}">
                <a16:creationId xmlns:a16="http://schemas.microsoft.com/office/drawing/2014/main" id="{3AB30D7B-9478-4C8D-80F9-5BF72232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90717">
            <a:off x="7292911" y="2534176"/>
            <a:ext cx="2934236" cy="293423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2A957DB-7B2E-48E9-B2A4-B8CE7282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B4D1-A39F-4252-A7DD-FFC44CC608A0}" type="datetime1">
              <a:rPr lang="de-DE" smtClean="0"/>
              <a:t>13.05.2021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1485C6-9421-4BD2-A30D-E2970AA4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87F4BE5-4390-4FD5-B9DE-7E51C1F6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4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91DBD-ECB8-4692-AC38-AE68FDC4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bis Ende des Semesters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4E380-8ADC-4A37-B8B0-19A18516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Funktionierende Webseite</a:t>
            </a:r>
          </a:p>
          <a:p>
            <a:r>
              <a:rPr lang="de-DE" dirty="0"/>
              <a:t>Grundfunktionalitäten sollen vorhanden sein</a:t>
            </a:r>
          </a:p>
          <a:p>
            <a:pPr lvl="1"/>
            <a:r>
              <a:rPr lang="de-DE" dirty="0"/>
              <a:t>Anlegen von Medien</a:t>
            </a:r>
          </a:p>
          <a:p>
            <a:pPr lvl="1"/>
            <a:r>
              <a:rPr lang="de-DE" dirty="0"/>
              <a:t>Bewerten von Medien</a:t>
            </a:r>
          </a:p>
          <a:p>
            <a:pPr lvl="1"/>
            <a:r>
              <a:rPr lang="de-DE" dirty="0"/>
              <a:t>Aufrufen von Medien</a:t>
            </a:r>
          </a:p>
          <a:p>
            <a:pPr lvl="1"/>
            <a:r>
              <a:rPr lang="de-DE" dirty="0"/>
              <a:t>Schreiben von Kommentaren</a:t>
            </a:r>
          </a:p>
          <a:p>
            <a:pPr lvl="1"/>
            <a:r>
              <a:rPr lang="de-DE" dirty="0"/>
              <a:t>Registrierung</a:t>
            </a:r>
          </a:p>
          <a:p>
            <a:pPr lvl="1"/>
            <a:r>
              <a:rPr lang="de-DE" dirty="0"/>
              <a:t>Anmeldung</a:t>
            </a:r>
          </a:p>
          <a:p>
            <a:pPr lvl="1"/>
            <a:r>
              <a:rPr lang="de-DE" dirty="0"/>
              <a:t>Benutzerkontenverwaltung</a:t>
            </a:r>
          </a:p>
          <a:p>
            <a:pPr lvl="1"/>
            <a:r>
              <a:rPr lang="de-DE" dirty="0"/>
              <a:t>…</a:t>
            </a:r>
          </a:p>
        </p:txBody>
      </p:sp>
      <p:pic>
        <p:nvPicPr>
          <p:cNvPr id="7" name="Grafik 6" descr="Route zwei Stecknadeln mit Weg Silhouette">
            <a:extLst>
              <a:ext uri="{FF2B5EF4-FFF2-40B4-BE49-F238E27FC236}">
                <a16:creationId xmlns:a16="http://schemas.microsoft.com/office/drawing/2014/main" id="{AF6952DD-5E57-4D31-8D31-A6D462A04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4180" y="2233454"/>
            <a:ext cx="3535680" cy="3535680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D9BF587-9E3E-46D4-8EB3-F9BD8E7F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4800-8A99-45EF-9E1B-9CEFE8EDE36B}" type="datetime1">
              <a:rPr lang="de-DE" smtClean="0"/>
              <a:t>13.05.2021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E054D385-DAD1-481F-A16D-FF5C20BE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48FF4D-44AA-4224-95A6-376A8CED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40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CA4FC-2EE6-47C0-9B02-92879C32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Rate </a:t>
            </a:r>
            <a:r>
              <a:rPr lang="de-DE" dirty="0" err="1"/>
              <a:t>Your</a:t>
            </a:r>
            <a:r>
              <a:rPr lang="de-DE" dirty="0"/>
              <a:t> Stuff?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BBDF8-6D07-4001-BBE9-D534640F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Webplattform</a:t>
            </a:r>
          </a:p>
          <a:p>
            <a:r>
              <a:rPr lang="de-DE" dirty="0"/>
              <a:t>Bewertung von Medien</a:t>
            </a:r>
          </a:p>
          <a:p>
            <a:r>
              <a:rPr lang="de-DE" dirty="0"/>
              <a:t>Verwaltung von Fortschritten</a:t>
            </a:r>
          </a:p>
          <a:p>
            <a:r>
              <a:rPr lang="de-DE" dirty="0"/>
              <a:t>Community-Funktionalitäten</a:t>
            </a:r>
          </a:p>
        </p:txBody>
      </p:sp>
      <p:pic>
        <p:nvPicPr>
          <p:cNvPr id="4" name="Grafik 3" descr="Influencer mit einfarbiger Füllung">
            <a:extLst>
              <a:ext uri="{FF2B5EF4-FFF2-40B4-BE49-F238E27FC236}">
                <a16:creationId xmlns:a16="http://schemas.microsoft.com/office/drawing/2014/main" id="{D5D4110B-C4CD-47FF-80FD-AD15525E6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416">
            <a:off x="6964750" y="1761928"/>
            <a:ext cx="3831688" cy="3831688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2F8B73-C041-469D-A5B0-532EFD02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712F-F5DB-4892-843C-31BCFD049F92}" type="datetime1">
              <a:rPr lang="de-DE" smtClean="0"/>
              <a:t>13.05.2021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66EEC4-B346-460E-81F0-0611B211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F05952-CF06-475D-B8CB-29BA4EF7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07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401A5-3349-4EBB-A9A8-47E394FA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Projektstand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43B02-853A-4707-8366-896C26E1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UML und Klassen aus Java 1 übernommen</a:t>
            </a:r>
          </a:p>
          <a:p>
            <a:r>
              <a:rPr lang="de-DE" dirty="0"/>
              <a:t>ER-Diagramm angefertigt</a:t>
            </a:r>
          </a:p>
          <a:p>
            <a:r>
              <a:rPr lang="de-DE" dirty="0"/>
              <a:t>Erstellen von Models </a:t>
            </a:r>
            <a:r>
              <a:rPr lang="de-DE" dirty="0">
                <a:sym typeface="Wingdings" panose="05000000000000000000" pitchFamily="2" charset="2"/>
              </a:rPr>
              <a:t> Datenbank erstellt</a:t>
            </a:r>
          </a:p>
          <a:p>
            <a:r>
              <a:rPr lang="de-DE" dirty="0">
                <a:sym typeface="Wingdings" panose="05000000000000000000" pitchFamily="2" charset="2"/>
              </a:rPr>
              <a:t>Entscheidung für Spring Boot &amp; mariaDB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75B692-0478-4D3F-A43F-8C769705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CF3B-A6D8-459F-97A6-2F48BFB05535}" type="datetime1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0DF0D2-E4A7-46E8-AE38-675972FF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BB2C96-9F3A-47BF-9D42-5D006987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20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118C-65C0-4EC6-A0B8-E2CB8B16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D5175-C159-46DC-90DD-A5C526A9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Einarbeitung JPA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Überdenken der Struktur für ER-Modell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Anlegen Grundstruktur für Spring Boot Anwendung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Verbindung mit Datenbank hergestellt &amp; getestet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Models angelegt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de-DE" dirty="0" err="1"/>
              <a:t>Repositories</a:t>
            </a:r>
            <a:r>
              <a:rPr lang="de-DE" dirty="0"/>
              <a:t> anlegen (in Arbeit)</a:t>
            </a:r>
          </a:p>
          <a:p>
            <a:pPr marL="0" indent="0">
              <a:buNone/>
            </a:pPr>
            <a:r>
              <a:rPr lang="de-DE" dirty="0"/>
              <a:t>….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AB505-F15A-4183-8AFD-C5986EBC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A6E6-98F1-4204-BD2F-DE55F9E34961}" type="datetime1">
              <a:rPr lang="de-DE" smtClean="0"/>
              <a:t>13.05.2021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3EA2E-EA6C-4A1F-BB92-5EC1B49E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D32A2-4289-49E1-9580-9145B3B6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7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BA945-0F0B-49ED-BEF9-4E8B9219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4AE44-8602-43F8-8B5D-BFB51DD6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  <a:p>
            <a:r>
              <a:rPr lang="de-DE" dirty="0"/>
              <a:t>JPA mit Hibernate</a:t>
            </a:r>
          </a:p>
          <a:p>
            <a:r>
              <a:rPr lang="de-DE" dirty="0"/>
              <a:t>mariaDB als Datenbankengine</a:t>
            </a:r>
          </a:p>
          <a:p>
            <a:r>
              <a:rPr lang="de-DE" dirty="0"/>
              <a:t>Frontend via:</a:t>
            </a:r>
          </a:p>
          <a:p>
            <a:pPr lvl="1"/>
            <a:r>
              <a:rPr lang="de-DE" dirty="0"/>
              <a:t>Bootstrap</a:t>
            </a:r>
          </a:p>
          <a:p>
            <a:pPr lvl="1"/>
            <a:r>
              <a:rPr lang="de-DE" dirty="0" err="1"/>
              <a:t>Halfmoon</a:t>
            </a:r>
            <a:endParaRPr lang="de-DE" dirty="0"/>
          </a:p>
          <a:p>
            <a:pPr lvl="1"/>
            <a:r>
              <a:rPr lang="de-DE" dirty="0"/>
              <a:t>Pure</a:t>
            </a:r>
          </a:p>
          <a:p>
            <a:pPr lvl="1"/>
            <a:r>
              <a:rPr lang="de-DE" dirty="0"/>
              <a:t>Metro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712632-2B75-4A95-81B3-5AA98AA8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64" y="1554676"/>
            <a:ext cx="3953436" cy="2075554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FE75C39-14D2-47FD-9E71-6189297A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901179"/>
            <a:ext cx="3238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3D08858-0717-402E-A781-20B197BF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6A29-A909-40ED-8611-CDB15D2BA874}" type="datetime1">
              <a:rPr lang="de-DE" smtClean="0"/>
              <a:t>13.05.2021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51E9BA5-10CD-463E-ABD7-B8B2DDD1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4DB1C45-BD58-4ACE-88D1-399B0675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B7889-101B-4B1E-9D6E-C995B69B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355E2-46B0-4F32-8D9D-97DE8AE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Nutzerverwaltung</a:t>
            </a:r>
          </a:p>
          <a:p>
            <a:r>
              <a:rPr lang="de-DE"/>
              <a:t>Medienverwaltung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90DF95D-1BA6-4B35-A626-3DC303CB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732D-1C28-47E9-86E5-59AF4E547641}" type="datetime1">
              <a:rPr lang="de-DE" smtClean="0"/>
              <a:t>13.05.2021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1D823E-25D2-4D7A-A719-D378B376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4075D34-201D-4B81-891E-A4C29216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6</a:t>
            </a:fld>
            <a:endParaRPr lang="de-DE"/>
          </a:p>
        </p:txBody>
      </p:sp>
      <p:pic>
        <p:nvPicPr>
          <p:cNvPr id="21" name="Picture 4" descr="Ein Bild, das Fuß enthält.&#10;&#10;Automatisch generierte Beschreibung">
            <a:extLst>
              <a:ext uri="{FF2B5EF4-FFF2-40B4-BE49-F238E27FC236}">
                <a16:creationId xmlns:a16="http://schemas.microsoft.com/office/drawing/2014/main" id="{EBD8E6D9-BB4F-42C2-A295-A33EF7843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1" t="16935" r="29198" b="9237"/>
          <a:stretch/>
        </p:blipFill>
        <p:spPr bwMode="auto">
          <a:xfrm>
            <a:off x="4556760" y="1310640"/>
            <a:ext cx="7642860" cy="49104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EB924C7-92BC-4691-8F5D-B47C42C76404}"/>
              </a:ext>
            </a:extLst>
          </p:cNvPr>
          <p:cNvSpPr/>
          <p:nvPr/>
        </p:nvSpPr>
        <p:spPr>
          <a:xfrm>
            <a:off x="4556760" y="1310640"/>
            <a:ext cx="7635240" cy="4910455"/>
          </a:xfrm>
          <a:prstGeom prst="rect">
            <a:avLst/>
          </a:prstGeom>
          <a:gradFill>
            <a:gsLst>
              <a:gs pos="3000">
                <a:schemeClr val="bg1"/>
              </a:gs>
              <a:gs pos="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58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30988-2BBA-4022-A938-4E7FAA73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Interaktion der 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C34BE-FC83-4E21-95C3-115AD51F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Medienverwaltung beinhaltet</a:t>
            </a:r>
          </a:p>
          <a:p>
            <a:pPr lvl="1"/>
            <a:r>
              <a:rPr lang="de-DE" dirty="0"/>
              <a:t>Kollektionsverwaltung</a:t>
            </a:r>
          </a:p>
          <a:p>
            <a:pPr lvl="1"/>
            <a:r>
              <a:rPr lang="de-DE" dirty="0"/>
              <a:t>Kommentarverwaltung</a:t>
            </a:r>
          </a:p>
          <a:p>
            <a:pPr lvl="1"/>
            <a:r>
              <a:rPr lang="de-DE" dirty="0"/>
              <a:t>Medientypenverwaltung</a:t>
            </a:r>
          </a:p>
          <a:p>
            <a:pPr lvl="1"/>
            <a:r>
              <a:rPr lang="de-DE" dirty="0"/>
              <a:t>Bewertungsverwaltung</a:t>
            </a:r>
          </a:p>
          <a:p>
            <a:r>
              <a:rPr lang="de-DE" dirty="0"/>
              <a:t>Benutzerverwaltung beinhaltet</a:t>
            </a:r>
          </a:p>
          <a:p>
            <a:pPr lvl="1"/>
            <a:r>
              <a:rPr lang="de-DE" dirty="0"/>
              <a:t>Kontoverwaltung</a:t>
            </a:r>
          </a:p>
          <a:p>
            <a:pPr lvl="1"/>
            <a:r>
              <a:rPr lang="de-DE" dirty="0"/>
              <a:t>Freundeslistenverwaltung</a:t>
            </a:r>
          </a:p>
          <a:p>
            <a:pPr lvl="1"/>
            <a:r>
              <a:rPr lang="de-DE" dirty="0"/>
              <a:t>Fortschrittsverwaltung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449167-B662-4092-9B92-2363A98E0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485" y="1582852"/>
            <a:ext cx="3340775" cy="42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259A7C-1BBD-40A3-98BC-7194DC35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3520-BD78-4BF8-BC88-7325C27BDF10}" type="datetime1">
              <a:rPr lang="de-DE" smtClean="0"/>
              <a:t>13.05.2021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FB1AA-24C6-4E21-90B3-54F84ACC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5B2440-D5E5-4969-A6C8-4D71C7D5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52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EA419-346D-48B5-9712-8473C50F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– Java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0933D5-50B8-4EF6-8EBA-CBC4BE2D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9" y="1362077"/>
            <a:ext cx="6900321" cy="482352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0771F1B-1B7A-403A-B4E7-F7C4A857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A7A9-A6E0-4889-8ABB-7D5F8C7257FA}" type="datetime1">
              <a:rPr lang="de-DE" smtClean="0"/>
              <a:t>13.05.2021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123798B-2750-42C4-B903-1B4E1C41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1D177C0-9597-4A9C-B99B-5318C1A6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08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EA419-346D-48B5-9712-8473C50F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– Models: Aktuell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6DDE280-B07A-420A-AF8B-AFCA56922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81" y="1438277"/>
            <a:ext cx="5114038" cy="464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8164E1-ADB8-457E-9E8A-7F83C25B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AD79-A734-40E4-B02E-0D92E910FB89}" type="datetime1">
              <a:rPr lang="de-DE" smtClean="0"/>
              <a:t>13.05.2021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B1551F-1CE2-4EE4-A19F-06C6347E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404NotFound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C41880-3933-487B-B338-4A88BB99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ACC1-94D9-4D7C-8304-1E65E0D3674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89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114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RateYourStuff</vt:lpstr>
      <vt:lpstr>Was ist Rate Your Stuff?</vt:lpstr>
      <vt:lpstr>Aktueller Projektstand</vt:lpstr>
      <vt:lpstr>Meilensteine</vt:lpstr>
      <vt:lpstr>Architektur</vt:lpstr>
      <vt:lpstr>Komponenten</vt:lpstr>
      <vt:lpstr>Interaktion der Komponenten</vt:lpstr>
      <vt:lpstr>Klassendiagramm – Java 1</vt:lpstr>
      <vt:lpstr>Klassendiagramm – Models: Aktuell</vt:lpstr>
      <vt:lpstr>Datenbankschema</vt:lpstr>
      <vt:lpstr>Datenbankschema</vt:lpstr>
      <vt:lpstr>Datenbankschema</vt:lpstr>
      <vt:lpstr>Beschreibung von Schnittstellen</vt:lpstr>
      <vt:lpstr>Offene Arbeiten</vt:lpstr>
      <vt:lpstr>Ziele bis Ende des Semesters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RateYour Stuff</dc:title>
  <dc:creator>robin.beck</dc:creator>
  <cp:lastModifiedBy>robin.beck</cp:lastModifiedBy>
  <cp:revision>11</cp:revision>
  <dcterms:created xsi:type="dcterms:W3CDTF">2021-05-13T11:34:28Z</dcterms:created>
  <dcterms:modified xsi:type="dcterms:W3CDTF">2021-05-13T12:58:24Z</dcterms:modified>
</cp:coreProperties>
</file>