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5" r:id="rId8"/>
    <p:sldId id="269" r:id="rId9"/>
    <p:sldId id="267" r:id="rId10"/>
    <p:sldId id="262" r:id="rId11"/>
    <p:sldId id="263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 van der Heide" userId="baebdd9f47833f34" providerId="LiveId" clId="{273D3EAE-43C7-42AA-885D-6BE89A396319}"/>
    <pc:docChg chg="modSld">
      <pc:chgData name="Marcel van der Heide" userId="baebdd9f47833f34" providerId="LiveId" clId="{273D3EAE-43C7-42AA-885D-6BE89A396319}" dt="2020-06-15T07:46:59.881" v="134" actId="20577"/>
      <pc:docMkLst>
        <pc:docMk/>
      </pc:docMkLst>
      <pc:sldChg chg="mod">
        <pc:chgData name="Marcel van der Heide" userId="baebdd9f47833f34" providerId="LiveId" clId="{273D3EAE-43C7-42AA-885D-6BE89A396319}" dt="2020-06-15T07:39:08.092" v="85" actId="27918"/>
        <pc:sldMkLst>
          <pc:docMk/>
          <pc:sldMk cId="1465012510" sldId="261"/>
        </pc:sldMkLst>
      </pc:sldChg>
      <pc:sldChg chg="modSp mod">
        <pc:chgData name="Marcel van der Heide" userId="baebdd9f47833f34" providerId="LiveId" clId="{273D3EAE-43C7-42AA-885D-6BE89A396319}" dt="2020-06-15T07:45:39.419" v="98" actId="20577"/>
        <pc:sldMkLst>
          <pc:docMk/>
          <pc:sldMk cId="3080600422" sldId="263"/>
        </pc:sldMkLst>
        <pc:spChg chg="mod">
          <ac:chgData name="Marcel van der Heide" userId="baebdd9f47833f34" providerId="LiveId" clId="{273D3EAE-43C7-42AA-885D-6BE89A396319}" dt="2020-06-15T07:45:39.419" v="98" actId="20577"/>
          <ac:spMkLst>
            <pc:docMk/>
            <pc:sldMk cId="3080600422" sldId="263"/>
            <ac:spMk id="3" creationId="{8F6F7192-DD46-452A-8D24-C64BB9AC0550}"/>
          </ac:spMkLst>
        </pc:spChg>
      </pc:sldChg>
      <pc:sldChg chg="modSp mod">
        <pc:chgData name="Marcel van der Heide" userId="baebdd9f47833f34" providerId="LiveId" clId="{273D3EAE-43C7-42AA-885D-6BE89A396319}" dt="2020-06-15T07:46:59.881" v="134" actId="20577"/>
        <pc:sldMkLst>
          <pc:docMk/>
          <pc:sldMk cId="3588241728" sldId="264"/>
        </pc:sldMkLst>
        <pc:spChg chg="mod">
          <ac:chgData name="Marcel van der Heide" userId="baebdd9f47833f34" providerId="LiveId" clId="{273D3EAE-43C7-42AA-885D-6BE89A396319}" dt="2020-06-15T07:46:59.881" v="134" actId="20577"/>
          <ac:spMkLst>
            <pc:docMk/>
            <pc:sldMk cId="3588241728" sldId="264"/>
            <ac:spMk id="3" creationId="{6F3B2CC6-4AA7-4790-B733-A2197378A143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Fertig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Hibernate / ORM</c:v>
                </c:pt>
                <c:pt idx="1">
                  <c:v>REST-API</c:v>
                </c:pt>
                <c:pt idx="2">
                  <c:v>Frontend</c:v>
                </c:pt>
                <c:pt idx="3">
                  <c:v>Testing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100</c:v>
                </c:pt>
                <c:pt idx="1">
                  <c:v>100</c:v>
                </c:pt>
                <c:pt idx="2">
                  <c:v>80</c:v>
                </c:pt>
                <c:pt idx="3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D-446A-B78F-5A84A4752B1C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Offen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Hibernate / ORM</c:v>
                </c:pt>
                <c:pt idx="1">
                  <c:v>REST-API</c:v>
                </c:pt>
                <c:pt idx="2">
                  <c:v>Frontend</c:v>
                </c:pt>
                <c:pt idx="3">
                  <c:v>Testing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20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D-446A-B78F-5A84A4752B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24526600"/>
        <c:axId val="624526272"/>
      </c:barChart>
      <c:catAx>
        <c:axId val="624526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24526272"/>
        <c:crosses val="autoZero"/>
        <c:auto val="1"/>
        <c:lblAlgn val="ctr"/>
        <c:lblOffset val="100"/>
        <c:noMultiLvlLbl val="0"/>
      </c:catAx>
      <c:valAx>
        <c:axId val="624526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24526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1BF588-F62D-4080-8600-C03DD1B52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5" y="2379887"/>
            <a:ext cx="8361229" cy="2098226"/>
          </a:xfrm>
        </p:spPr>
        <p:txBody>
          <a:bodyPr/>
          <a:lstStyle/>
          <a:p>
            <a:r>
              <a:rPr lang="de-DE" dirty="0" err="1"/>
              <a:t>Travelbuddy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BCAB0B-5396-40F7-913C-DFF4E1171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4696112"/>
            <a:ext cx="6831673" cy="1086237"/>
          </a:xfrm>
        </p:spPr>
        <p:txBody>
          <a:bodyPr/>
          <a:lstStyle/>
          <a:p>
            <a:r>
              <a:rPr lang="de-DE" dirty="0"/>
              <a:t>… dein Reisebegleiter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9C20F27-C52F-4014-B9D4-4B680C8D5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010" y="1075651"/>
            <a:ext cx="253746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94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1BF588-F62D-4080-8600-C03DD1B528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Erweiterungs</a:t>
            </a:r>
            <a:br>
              <a:rPr lang="de-DE" dirty="0"/>
            </a:br>
            <a:r>
              <a:rPr lang="de-DE" dirty="0" err="1"/>
              <a:t>möglichkeiten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BCAB0B-5396-40F7-913C-DFF4E11717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… was wären zukünftige Features?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DA5EB41-A9CB-4062-B2A2-7202D68AB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955" y="4451451"/>
            <a:ext cx="1171574" cy="118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18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B2BE3-6A2F-4F3E-B679-61AE7B889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7192-DD46-452A-8D24-C64BB9AC0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JWT Anmeldetokens (REST)</a:t>
            </a:r>
          </a:p>
          <a:p>
            <a:r>
              <a:rPr lang="de-DE" dirty="0"/>
              <a:t>Suche für bestimmte </a:t>
            </a:r>
            <a:r>
              <a:rPr lang="de-DE" dirty="0" err="1"/>
              <a:t>lokalitäten</a:t>
            </a:r>
            <a:r>
              <a:rPr lang="de-DE" dirty="0"/>
              <a:t> wie Restaurants, Parkhäuser, Bahnhöfe etc.</a:t>
            </a:r>
          </a:p>
          <a:p>
            <a:r>
              <a:rPr lang="de-DE" dirty="0"/>
              <a:t>Dynamischer Wetterbericht für die in der Reise abgelegten Orte</a:t>
            </a:r>
          </a:p>
          <a:p>
            <a:r>
              <a:rPr lang="de-DE" dirty="0"/>
              <a:t>Share Funktion und weitere Multiuserfunktionen</a:t>
            </a:r>
          </a:p>
          <a:p>
            <a:r>
              <a:rPr lang="de-DE" dirty="0" err="1"/>
              <a:t>CalDav</a:t>
            </a:r>
            <a:r>
              <a:rPr lang="de-DE" dirty="0"/>
              <a:t> </a:t>
            </a:r>
            <a:r>
              <a:rPr lang="de-DE" dirty="0" err="1"/>
              <a:t>export</a:t>
            </a:r>
            <a:r>
              <a:rPr lang="de-DE" dirty="0"/>
              <a:t> für Reisedaten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201A7F9-C2D0-456E-85E5-8FAA9B2D7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35" y="685800"/>
            <a:ext cx="634365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00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1BF588-F62D-4080-8600-C03DD1B528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Danke für Ihre Aufmerksamkeit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BCAB0B-5396-40F7-913C-DFF4E11717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C181401-B659-47D2-9D2D-68306547C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955" y="4451451"/>
            <a:ext cx="1171574" cy="118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72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B2BE3-6A2F-4F3E-B679-61AE7B889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Teammitglieder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7192-DD46-452A-8D24-C64BB9AC0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Frieder Ullmann</a:t>
            </a:r>
          </a:p>
          <a:p>
            <a:r>
              <a:rPr lang="de-DE" dirty="0"/>
              <a:t>Tim Vogel</a:t>
            </a:r>
          </a:p>
          <a:p>
            <a:r>
              <a:rPr lang="de-DE" dirty="0"/>
              <a:t>Marcel van der Heide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86BEBC5-8448-42AB-9533-81BC39512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35" y="685800"/>
            <a:ext cx="634365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7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B2BE3-6A2F-4F3E-B679-61AE7B889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TravelBuddy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7192-DD46-452A-8D24-C64BB9AC0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Reiseplaner</a:t>
            </a:r>
          </a:p>
          <a:p>
            <a:pPr lvl="1"/>
            <a:r>
              <a:rPr lang="de-DE" dirty="0"/>
              <a:t>Erstellung von Reisen</a:t>
            </a:r>
          </a:p>
          <a:p>
            <a:pPr lvl="1"/>
            <a:r>
              <a:rPr lang="de-DE" dirty="0"/>
              <a:t>Hinzufügen von Personen</a:t>
            </a:r>
          </a:p>
          <a:p>
            <a:pPr lvl="1"/>
            <a:r>
              <a:rPr lang="de-DE" dirty="0"/>
              <a:t>Reiseziele</a:t>
            </a:r>
          </a:p>
          <a:p>
            <a:pPr lvl="2"/>
            <a:r>
              <a:rPr lang="de-DE" dirty="0"/>
              <a:t>Orte / Sehenswürdigkeiten / Unterkünfte </a:t>
            </a:r>
          </a:p>
          <a:p>
            <a:pPr lvl="1"/>
            <a:r>
              <a:rPr lang="de-DE" dirty="0"/>
              <a:t>Planen von Fahrten zwischen Orten</a:t>
            </a:r>
          </a:p>
          <a:p>
            <a:pPr lvl="1"/>
            <a:r>
              <a:rPr lang="de-DE" dirty="0"/>
              <a:t>Speichern von Ausgaben </a:t>
            </a:r>
          </a:p>
          <a:p>
            <a:pPr lvl="1"/>
            <a:r>
              <a:rPr lang="de-DE" dirty="0"/>
              <a:t>Kosten insgesamt/pro Person/pro Fahrt/pro Reiseziel</a:t>
            </a:r>
          </a:p>
          <a:p>
            <a:pPr lvl="1"/>
            <a:r>
              <a:rPr lang="de-DE" dirty="0" err="1"/>
              <a:t>Währungsumrechner</a:t>
            </a:r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E91D0CE-E653-45EC-B180-8F90B7359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35" y="685800"/>
            <a:ext cx="634365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50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1BF588-F62D-4080-8600-C03DD1B528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BCAB0B-5396-40F7-913C-DFF4E11717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… wo stehen wir jetzt?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0C08EE8-0D9E-4EA3-8C7C-C642A8297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955" y="4451451"/>
            <a:ext cx="1171574" cy="118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622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B2BE3-6A2F-4F3E-B679-61AE7B889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7A68F33C-3AD5-4F7F-AC4D-3C78056DBC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2994562"/>
              </p:ext>
            </p:extLst>
          </p:nvPr>
        </p:nvGraphicFramePr>
        <p:xfrm>
          <a:off x="2024077" y="1773330"/>
          <a:ext cx="8143846" cy="4812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Grafik 2">
            <a:extLst>
              <a:ext uri="{FF2B5EF4-FFF2-40B4-BE49-F238E27FC236}">
                <a16:creationId xmlns:a16="http://schemas.microsoft.com/office/drawing/2014/main" id="{EB402A2F-1B6F-4FC9-8BDD-1B0D25C61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35" y="685800"/>
            <a:ext cx="634365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12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B2BE3-6A2F-4F3E-B679-61AE7B889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3B2CC6-4AA7-4790-B733-A2197378A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Teamkommunikation verbessern</a:t>
            </a:r>
          </a:p>
          <a:p>
            <a:r>
              <a:rPr lang="de-DE" dirty="0"/>
              <a:t>Milestone Planung ausbauen</a:t>
            </a:r>
          </a:p>
          <a:p>
            <a:r>
              <a:rPr lang="de-DE" dirty="0" err="1"/>
              <a:t>Testing</a:t>
            </a:r>
            <a:r>
              <a:rPr lang="de-DE" dirty="0"/>
              <a:t> Aufwand nicht unterschätzen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B2C5C07-3194-4550-883E-ABD9EF8B3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35" y="685800"/>
            <a:ext cx="634365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41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B2BE3-6A2F-4F3E-B679-61AE7B889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Hibernate/Rest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3B2CC6-4AA7-4790-B733-A2197378A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MariaDB</a:t>
            </a:r>
            <a:endParaRPr lang="de-DE" dirty="0"/>
          </a:p>
          <a:p>
            <a:r>
              <a:rPr lang="de-DE" dirty="0"/>
              <a:t>Live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E258B83-1F8B-4C64-ABA8-8DBD21E44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35" y="685800"/>
            <a:ext cx="634365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9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B2BE3-6A2F-4F3E-B679-61AE7B889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SpringBootTesting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3B2CC6-4AA7-4790-B733-A2197378A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Live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E258B83-1F8B-4C64-ABA8-8DBD21E44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35" y="685800"/>
            <a:ext cx="634365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00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B2BE3-6A2F-4F3E-B679-61AE7B889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3B2CC6-4AA7-4790-B733-A2197378A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Live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72C1ED0-CF33-42A7-A921-6355928A9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35" y="685800"/>
            <a:ext cx="634365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72668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TM10001105[[fn=Ausschnitt]]</Template>
  <TotalTime>0</TotalTime>
  <Words>126</Words>
  <Application>Microsoft Office PowerPoint</Application>
  <PresentationFormat>Breitbild</PresentationFormat>
  <Paragraphs>39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Arial</vt:lpstr>
      <vt:lpstr>Franklin Gothic Book</vt:lpstr>
      <vt:lpstr>Ausschnitt</vt:lpstr>
      <vt:lpstr>Travelbuddy</vt:lpstr>
      <vt:lpstr>Teammitglieder</vt:lpstr>
      <vt:lpstr>TravelBuddy</vt:lpstr>
      <vt:lpstr>Aktueller stand</vt:lpstr>
      <vt:lpstr>Aktueller Stand</vt:lpstr>
      <vt:lpstr>Lessons Learned</vt:lpstr>
      <vt:lpstr>Hibernate/Rest</vt:lpstr>
      <vt:lpstr>SpringBootTesting </vt:lpstr>
      <vt:lpstr>Frontend</vt:lpstr>
      <vt:lpstr>Erweiterungs möglichkeiten</vt:lpstr>
      <vt:lpstr>Aussicht</vt:lpstr>
      <vt:lpstr>Danke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Travelbuddy</dc:title>
  <dc:creator>Marcel van der Heide</dc:creator>
  <cp:lastModifiedBy>tim.vogel</cp:lastModifiedBy>
  <cp:revision>11</cp:revision>
  <dcterms:created xsi:type="dcterms:W3CDTF">2020-06-14T21:29:32Z</dcterms:created>
  <dcterms:modified xsi:type="dcterms:W3CDTF">2020-08-07T07:04:49Z</dcterms:modified>
</cp:coreProperties>
</file>