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notesMasterIdLst>
    <p:notesMasterId r:id="rId11"/>
  </p:notesMasterIdLst>
  <p:sldIdLst>
    <p:sldId id="256" r:id="rId5"/>
    <p:sldId id="257" r:id="rId6"/>
    <p:sldId id="268" r:id="rId7"/>
    <p:sldId id="273" r:id="rId8"/>
    <p:sldId id="274" r:id="rId9"/>
    <p:sldId id="26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87CE0F4-25D6-F5C6-1253-ADB27B773A0D}" name="stephanteichmueller@outlook.de" initials="st" userId="S::stephanteichmueller_outlook.de#ext#@technischeunivers049.onmicrosoft.com::39893237-1552-4825-8a97-0bd0f1dcb1c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7EEDC8-D353-15EB-C871-99772B536311}" v="135" dt="2022-07-10T13:15:37.560"/>
    <p1510:client id="{41DCBFFB-90BB-00E2-2404-E9FCFE5A5E71}" v="16" dt="2022-05-29T18:44:06.612"/>
    <p1510:client id="{4C8B399D-F376-4ACD-BEC6-E8ED2A95D447}" v="2" vWet="4" dt="2022-05-30T08:24:15.855"/>
    <p1510:client id="{5290AD86-7A2C-588F-F8D3-7564A5517FCC}" v="7" dt="2022-05-29T18:29:13.952"/>
    <p1510:client id="{5AD246BA-E71E-A656-FF61-2782811C9A2F}" v="3" dt="2022-05-30T07:59:43.172"/>
    <p1510:client id="{7B06BB3A-DD03-9265-33F9-8CC6AFFE9B2B}" v="4" dt="2022-05-30T08:24:30.760"/>
    <p1510:client id="{8C0F6B70-57AC-F763-2C42-BD28A8EA545A}" v="11" dt="2022-07-10T13:52:25.592"/>
    <p1510:client id="{8C723AC4-4743-57FF-711B-FD6BE5618B83}" v="12" dt="2022-07-10T18:50:07.898"/>
    <p1510:client id="{CDFC952A-A7EA-0B20-28AF-B3FC83A2A1BF}" v="269" dt="2022-07-10T19:05:10.855"/>
    <p1510:client id="{CE5770F9-8500-DB2E-F33A-A4C146834F63}" v="58" dt="2022-05-29T18:45:54.789"/>
    <p1510:client id="{D4A3D107-8CCB-C3DF-57EE-71CC22AED878}" v="76" dt="2022-05-29T18:21:46.055"/>
    <p1510:client id="{E20328EF-7DFE-C029-E165-21D4F7370B8E}" v="374" dt="2022-07-10T14:29:38.6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7C0D7-0BF9-40FA-BFE6-7BD5F11C4A95}" type="datetimeFigureOut">
              <a:t>7/11/2022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AC614-8BF6-46F2-A538-C3C8E95E82B0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20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AC614-8BF6-46F2-A538-C3C8E95E82B0}" type="slidenum"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375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AC614-8BF6-46F2-A538-C3C8E95E82B0}" type="slidenum"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77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AC614-8BF6-46F2-A538-C3C8E95E82B0}" type="slidenum"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729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AC614-8BF6-46F2-A538-C3C8E95E82B0}" type="slidenum"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696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AC614-8BF6-46F2-A538-C3C8E95E82B0}" type="slidenum"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934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AC614-8BF6-46F2-A538-C3C8E95E82B0}" type="slidenum">
              <a:rPr lang="de-DE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5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06475CAB-AE33-495D-A583-CE5BA6A70E6C}" type="datetime2">
              <a:rPr lang="en-US" smtClean="0"/>
              <a:t>Monday, July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6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C637-9779-4CB2-9C16-CA7BDCCBCA40}" type="datetime2">
              <a:rPr lang="en-US" smtClean="0"/>
              <a:t>Monday, July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8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F38A-EF60-444E-919D-83549F2BD32F}" type="datetime2">
              <a:rPr lang="en-US" smtClean="0"/>
              <a:t>Monday, July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6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9D6962-039B-4D86-AA60-C95E7627C12F}" type="datetime2">
              <a:rPr lang="en-US" smtClean="0"/>
              <a:t>Monday, July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567F8-B7CF-4F05-B40E-49F863F00BAA}" type="datetime2">
              <a:rPr lang="en-US" smtClean="0"/>
              <a:t>Monday, July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5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B3E2-2A59-4DB6-9F13-CCAF1D56CB16}" type="datetime2">
              <a:rPr lang="en-US" smtClean="0"/>
              <a:t>Monday, July 11,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8AAA3503-8772-4658-A3BA-53780B529876}" type="datetime2">
              <a:rPr lang="en-US" smtClean="0"/>
              <a:t>Monday, July 11,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1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50CF-403E-4C41-866B-1AC236A137BA}" type="datetime2">
              <a:rPr lang="en-US" smtClean="0"/>
              <a:t>Monday, July 11,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3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8A57-9EE6-43B2-BDA2-5DF499264AF4}" type="datetime2">
              <a:rPr lang="en-US" smtClean="0"/>
              <a:t>Monday, July 11,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0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F861ECB6-7AF8-427B-B80B-DD42846412B6}" type="datetime2">
              <a:rPr lang="en-US" smtClean="0"/>
              <a:t>Monday, July 11,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9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76F64291-17E2-442F-9CB4-FE8FD686DA8F}" type="datetime2">
              <a:rPr lang="en-US" smtClean="0"/>
              <a:t>Monday, July 11,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4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73F26352-AA5F-4935-8C79-F8456C3ACFBA}" type="datetime2">
              <a:rPr lang="en-US" smtClean="0"/>
              <a:t>Monday, July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6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51430" y="3739084"/>
            <a:ext cx="5346514" cy="228197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3200">
                <a:latin typeface="Segoe UI Historic"/>
                <a:ea typeface="Segoe UI Historic"/>
                <a:cs typeface="Segoe UI Historic"/>
              </a:rPr>
              <a:t>Java – 2</a:t>
            </a:r>
            <a:br>
              <a:rPr lang="de-DE" sz="3200">
                <a:latin typeface="Segoe UI Historic"/>
              </a:rPr>
            </a:br>
            <a:r>
              <a:rPr lang="de-DE" sz="1600">
                <a:latin typeface="Segoe UI Historic"/>
                <a:ea typeface="Segoe UI Historic"/>
                <a:cs typeface="Segoe UI Historic"/>
              </a:rPr>
              <a:t> </a:t>
            </a:r>
            <a:br>
              <a:rPr lang="de-DE" sz="3200">
                <a:latin typeface="Segoe UI Historic"/>
              </a:rPr>
            </a:br>
            <a:r>
              <a:rPr lang="de-DE" sz="3200">
                <a:latin typeface="Segoe UI Historic"/>
                <a:ea typeface="Segoe UI Historic"/>
                <a:cs typeface="Segoe UI Historic"/>
              </a:rPr>
              <a:t>Abschlusspräsentation </a:t>
            </a:r>
            <a:br>
              <a:rPr lang="de-DE" sz="3200">
                <a:latin typeface="Segoe UI Historic"/>
              </a:rPr>
            </a:br>
            <a:br>
              <a:rPr lang="de-DE" sz="3200">
                <a:latin typeface="Segoe UI Historic"/>
              </a:rPr>
            </a:br>
            <a:r>
              <a:rPr lang="de-DE" sz="3200" i="1">
                <a:latin typeface="Segoe UI Historic"/>
                <a:ea typeface="Segoe UI Historic"/>
                <a:cs typeface="Segoe UI Historic"/>
              </a:rPr>
              <a:t>-- </a:t>
            </a:r>
            <a:r>
              <a:rPr lang="de-DE" sz="3200" b="1" i="1">
                <a:latin typeface="Segoe UI Historic"/>
                <a:ea typeface="Segoe UI Historic"/>
                <a:cs typeface="Segoe UI Historic"/>
              </a:rPr>
              <a:t>Appointments</a:t>
            </a:r>
            <a:r>
              <a:rPr lang="de-DE" sz="3200" i="1">
                <a:latin typeface="Segoe UI Historic"/>
                <a:ea typeface="Segoe UI Historic"/>
                <a:cs typeface="Segoe UI Historic"/>
              </a:rPr>
              <a:t> --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469109" y="3814658"/>
            <a:ext cx="3440317" cy="2206401"/>
          </a:xfrm>
        </p:spPr>
        <p:txBody>
          <a:bodyPr anchor="t">
            <a:normAutofit fontScale="70000" lnSpcReduction="20000"/>
          </a:bodyPr>
          <a:lstStyle/>
          <a:p>
            <a:pPr marL="285750" indent="-285750" algn="l">
              <a:lnSpc>
                <a:spcPct val="200000"/>
              </a:lnSpc>
              <a:buFont typeface="Wingdings,Sans-Serif"/>
              <a:buChar char="Ø"/>
            </a:pPr>
            <a:r>
              <a:rPr lang="de-DE" sz="22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Jonas </a:t>
            </a:r>
            <a:r>
              <a:rPr lang="de-DE" sz="220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Helmboldt</a:t>
            </a:r>
            <a:r>
              <a:rPr lang="de-DE" sz="22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 (</a:t>
            </a:r>
            <a:r>
              <a:rPr lang="de-DE" sz="220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DevLead</a:t>
            </a:r>
            <a:r>
              <a:rPr lang="de-DE" sz="22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)</a:t>
            </a:r>
            <a:endParaRPr lang="en-US" sz="2200">
              <a:solidFill>
                <a:schemeClr val="accent2">
                  <a:lumMod val="75000"/>
                </a:schemeClr>
              </a:solidFill>
              <a:ea typeface="+mn-lt"/>
              <a:cs typeface="+mn-lt"/>
            </a:endParaRPr>
          </a:p>
          <a:p>
            <a:pPr marL="285750" indent="-285750" algn="l">
              <a:lnSpc>
                <a:spcPct val="200000"/>
              </a:lnSpc>
              <a:buFont typeface="Wingdings,Sans-Serif"/>
              <a:buChar char="Ø"/>
            </a:pPr>
            <a:r>
              <a:rPr lang="de-DE" sz="22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Nadine Hütter</a:t>
            </a:r>
            <a:endParaRPr lang="en-US" sz="2200">
              <a:ea typeface="+mn-lt"/>
              <a:cs typeface="+mn-lt"/>
            </a:endParaRPr>
          </a:p>
          <a:p>
            <a:pPr marL="285750" indent="-285750" algn="l">
              <a:lnSpc>
                <a:spcPct val="200000"/>
              </a:lnSpc>
              <a:buFont typeface="Wingdings,Sans-Serif"/>
              <a:buChar char="Ø"/>
            </a:pPr>
            <a:r>
              <a:rPr lang="de-DE" sz="22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Artur Jadranski</a:t>
            </a:r>
            <a:endParaRPr lang="de-DE" sz="2200">
              <a:ea typeface="+mn-lt"/>
              <a:cs typeface="+mn-lt"/>
            </a:endParaRPr>
          </a:p>
          <a:p>
            <a:pPr marL="285750" indent="-285750" algn="l">
              <a:lnSpc>
                <a:spcPct val="200000"/>
              </a:lnSpc>
              <a:buFont typeface="Wingdings,Sans-Serif"/>
              <a:buChar char="Ø"/>
            </a:pPr>
            <a:r>
              <a:rPr lang="de-DE" sz="22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Stephan Teichmüller</a:t>
            </a:r>
            <a:endParaRPr lang="en-US" sz="2200">
              <a:ea typeface="+mn-lt"/>
              <a:cs typeface="+mn-lt"/>
            </a:endParaRPr>
          </a:p>
          <a:p>
            <a:pPr algn="l"/>
            <a:endParaRPr lang="de-DE" sz="2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rgbClr val="ADA74D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1" name="Picture 3" descr="Ein grauer Roboter mit farbigen Druckknöpfen">
            <a:extLst>
              <a:ext uri="{FF2B5EF4-FFF2-40B4-BE49-F238E27FC236}">
                <a16:creationId xmlns:a16="http://schemas.microsoft.com/office/drawing/2014/main" id="{011A2843-3552-4271-8058-4A0C8570F6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487" r="-7" b="22211"/>
          <a:stretch/>
        </p:blipFill>
        <p:spPr>
          <a:xfrm>
            <a:off x="422145" y="10"/>
            <a:ext cx="11082529" cy="359901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ADA74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ADA74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38001370-7B3A-4501-AA7F-C9098A86F6C2}"/>
              </a:ext>
            </a:extLst>
          </p:cNvPr>
          <p:cNvSpPr txBox="1"/>
          <p:nvPr/>
        </p:nvSpPr>
        <p:spPr>
          <a:xfrm>
            <a:off x="2819400" y="147682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z="2000" b="1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1</a:t>
            </a:fld>
            <a:endParaRPr lang="en-US" b="1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1F0C7-2D99-46F6-80DA-6A383047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2709" y="705394"/>
            <a:ext cx="9596673" cy="897069"/>
          </a:xfrm>
        </p:spPr>
        <p:txBody>
          <a:bodyPr>
            <a:normAutofit/>
          </a:bodyPr>
          <a:lstStyle/>
          <a:p>
            <a:r>
              <a:rPr lang="de-DE" sz="4000">
                <a:latin typeface="Segoe UI Historic"/>
                <a:ea typeface="Segoe UI Historic"/>
                <a:cs typeface="Segoe UI Historic"/>
              </a:rPr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14B2F6-A781-46D5-970F-88FF1ABA7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2709" y="1602463"/>
            <a:ext cx="10205277" cy="451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de-DE"/>
              <a:t>Aktueller Stand</a:t>
            </a:r>
          </a:p>
          <a:p>
            <a:pPr marL="457200" indent="-457200">
              <a:buAutoNum type="arabicPeriod"/>
            </a:pPr>
            <a:r>
              <a:rPr lang="de-DE"/>
              <a:t>Kommende Schritte</a:t>
            </a:r>
          </a:p>
          <a:p>
            <a:pPr marL="457200" indent="-457200">
              <a:buAutoNum type="arabicPeriod"/>
            </a:pPr>
            <a:r>
              <a:rPr lang="de-DE" err="1"/>
              <a:t>Lessons</a:t>
            </a:r>
            <a:r>
              <a:rPr lang="de-DE"/>
              <a:t> </a:t>
            </a:r>
            <a:r>
              <a:rPr lang="de-DE" err="1"/>
              <a:t>Learned</a:t>
            </a:r>
            <a:endParaRPr lang="de-DE"/>
          </a:p>
          <a:p>
            <a:endParaRPr lang="de-DE"/>
          </a:p>
          <a:p>
            <a:pPr lvl="1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z="2000" b="1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pPr/>
              <a:t>2</a:t>
            </a:fld>
            <a:endParaRPr lang="en-US" sz="2000" b="1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08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1F0C7-2D99-46F6-80DA-6A383047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2709" y="705394"/>
            <a:ext cx="9596673" cy="897069"/>
          </a:xfrm>
        </p:spPr>
        <p:txBody>
          <a:bodyPr>
            <a:normAutofit/>
          </a:bodyPr>
          <a:lstStyle/>
          <a:p>
            <a:r>
              <a:rPr lang="de-DE" sz="4000">
                <a:latin typeface="Segoe UI Historic"/>
                <a:ea typeface="Segoe UI Historic"/>
                <a:cs typeface="Segoe UI Historic"/>
              </a:rPr>
              <a:t>Aktueller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14B2F6-A781-46D5-970F-88FF1ABA7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2709" y="1602463"/>
            <a:ext cx="10205277" cy="451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de-DE"/>
              <a:t>JPA Implementierung (DAOs für Appointment und Person)</a:t>
            </a:r>
          </a:p>
          <a:p>
            <a:pPr marL="342900" indent="-342900"/>
            <a:r>
              <a:rPr lang="de-DE"/>
              <a:t>Storage Controller </a:t>
            </a:r>
          </a:p>
          <a:p>
            <a:pPr marL="342900" indent="-342900"/>
            <a:r>
              <a:rPr lang="de-DE">
                <a:solidFill>
                  <a:srgbClr val="5E5E5E"/>
                </a:solidFill>
              </a:rPr>
              <a:t>Datenbank - Beziehung und Struktur vorhanden</a:t>
            </a:r>
          </a:p>
          <a:p>
            <a:pPr marL="342900" indent="-342900"/>
            <a:r>
              <a:rPr lang="de-DE">
                <a:solidFill>
                  <a:srgbClr val="5E5E5E"/>
                </a:solidFill>
              </a:rPr>
              <a:t>Logik überarbeitet (Such- und Filterfunktionen)</a:t>
            </a:r>
          </a:p>
          <a:p>
            <a:pPr marL="342900" indent="-342900"/>
            <a:endParaRPr lang="de-DE">
              <a:solidFill>
                <a:srgbClr val="5E5E5E"/>
              </a:solidFill>
            </a:endParaRPr>
          </a:p>
          <a:p>
            <a:pPr indent="-342900"/>
            <a:endParaRPr lang="de-DE">
              <a:solidFill>
                <a:srgbClr val="5E5E5E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z="2000" b="1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pPr/>
              <a:t>3</a:t>
            </a:fld>
            <a:endParaRPr lang="en-US" sz="2000" b="1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40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1F0C7-2D99-46F6-80DA-6A383047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2709" y="705394"/>
            <a:ext cx="9596673" cy="8970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4000">
                <a:ea typeface="+mj-lt"/>
                <a:cs typeface="+mj-lt"/>
              </a:rPr>
              <a:t>Kommende Schritte</a:t>
            </a:r>
            <a:endParaRPr lang="en-US" sz="4000"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14B2F6-A781-46D5-970F-88FF1ABA7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2709" y="1602463"/>
            <a:ext cx="10205277" cy="451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de-DE" dirty="0" err="1"/>
              <a:t>Util</a:t>
            </a:r>
            <a:r>
              <a:rPr lang="de-DE" dirty="0"/>
              <a:t> Package -&gt; Data Provider hinzufügen</a:t>
            </a:r>
          </a:p>
          <a:p>
            <a:pPr marL="342900" indent="-342900"/>
            <a:r>
              <a:rPr lang="de-DE" dirty="0"/>
              <a:t>Rest Implementierung</a:t>
            </a:r>
          </a:p>
          <a:p>
            <a:pPr marL="342900" indent="-342900"/>
            <a:r>
              <a:rPr lang="de-DE" dirty="0" err="1"/>
              <a:t>Request.http</a:t>
            </a:r>
            <a:endParaRPr lang="de-DE" dirty="0"/>
          </a:p>
          <a:p>
            <a:pPr marL="342900" indent="-342900"/>
            <a:r>
              <a:rPr lang="de-DE" dirty="0"/>
              <a:t>Allgemeiner Wechsel zu </a:t>
            </a:r>
            <a:r>
              <a:rPr lang="de-DE" dirty="0" err="1"/>
              <a:t>WebApplication</a:t>
            </a:r>
            <a:endParaRPr lang="de-DE" dirty="0"/>
          </a:p>
          <a:p>
            <a:pPr marL="342900" indent="-342900"/>
            <a:r>
              <a:rPr lang="de-DE" dirty="0"/>
              <a:t>Tests</a:t>
            </a:r>
          </a:p>
          <a:p>
            <a:pPr marL="342900" indent="-342900"/>
            <a:r>
              <a:rPr lang="de-DE" dirty="0"/>
              <a:t>(Docker)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z="2000" b="1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pPr/>
              <a:t>4</a:t>
            </a:fld>
            <a:endParaRPr lang="en-US" sz="2000" b="1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EB2C08-9AA6-9472-0A94-757B839F6254}"/>
              </a:ext>
            </a:extLst>
          </p:cNvPr>
          <p:cNvSpPr txBox="1"/>
          <p:nvPr/>
        </p:nvSpPr>
        <p:spPr>
          <a:xfrm>
            <a:off x="4500979" y="4030462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054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1F0C7-2D99-46F6-80DA-6A383047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2709" y="705394"/>
            <a:ext cx="9596673" cy="8970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4000" err="1">
                <a:ea typeface="+mj-lt"/>
                <a:cs typeface="+mj-lt"/>
              </a:rPr>
              <a:t>Lessons</a:t>
            </a:r>
            <a:r>
              <a:rPr lang="de-DE" sz="4000">
                <a:ea typeface="+mj-lt"/>
                <a:cs typeface="+mj-lt"/>
              </a:rPr>
              <a:t> </a:t>
            </a:r>
            <a:r>
              <a:rPr lang="de-DE" sz="4000" err="1">
                <a:ea typeface="+mj-lt"/>
                <a:cs typeface="+mj-lt"/>
              </a:rPr>
              <a:t>Learned</a:t>
            </a:r>
            <a:endParaRPr lang="en-US" sz="4000" err="1"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14B2F6-A781-46D5-970F-88FF1ABA7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2709" y="1602463"/>
            <a:ext cx="10205277" cy="4516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de-DE"/>
              <a:t>Dokumentieren von getaner Arbeit</a:t>
            </a:r>
          </a:p>
          <a:p>
            <a:pPr marL="342900" indent="-342900"/>
            <a:r>
              <a:rPr lang="de-DE"/>
              <a:t>Aufteilung von Aufgaben</a:t>
            </a:r>
          </a:p>
          <a:p>
            <a:pPr marL="342900" indent="-342900"/>
            <a:r>
              <a:rPr lang="de-DE"/>
              <a:t>Zeitliches Aufteilen des Projekts (Zeitmanagement)</a:t>
            </a:r>
          </a:p>
          <a:p>
            <a:pPr marL="342900" indent="-342900"/>
            <a:endParaRPr lang="de-DE"/>
          </a:p>
          <a:p>
            <a:pPr marL="342900" indent="-342900"/>
            <a:endParaRPr lang="de-DE"/>
          </a:p>
          <a:p>
            <a:pPr marL="342900" indent="-342900"/>
            <a:endParaRPr lang="de-DE"/>
          </a:p>
          <a:p>
            <a:pPr marL="342900" indent="-342900"/>
            <a:endParaRPr lang="de-DE"/>
          </a:p>
          <a:p>
            <a:pPr marL="342900" indent="-342900"/>
            <a:endParaRPr lang="de-DE"/>
          </a:p>
          <a:p>
            <a:pPr marL="342900" indent="-342900"/>
            <a:endParaRPr lang="de-DE"/>
          </a:p>
          <a:p>
            <a:endParaRPr lang="de-DE"/>
          </a:p>
          <a:p>
            <a:pPr lvl="1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z="2000" b="1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pPr/>
              <a:t>5</a:t>
            </a:fld>
            <a:endParaRPr lang="en-US" sz="2000" b="1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42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42523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67C3E3-D148-40AD-9F4C-431AA28A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30DD030-ACB5-4C2C-AD03-51D52E27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z="2000" b="1" smtClean="0">
                <a:latin typeface="Segoe UI Emoji" panose="020B0502040204020203" pitchFamily="34" charset="0"/>
                <a:ea typeface="Segoe UI Emoji" panose="020B0502040204020203" pitchFamily="34" charset="0"/>
                <a:cs typeface="Segoe UI Historic" panose="020B0502040204020203" pitchFamily="34" charset="0"/>
              </a:rPr>
              <a:pPr/>
              <a:t>6</a:t>
            </a:fld>
            <a:endParaRPr lang="en-US" sz="2000" b="1">
              <a:latin typeface="Segoe UI Emoji" panose="020B0502040204020203" pitchFamily="34" charset="0"/>
              <a:ea typeface="Segoe UI Emoji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3" name="Grafik 3" descr="Ein Bild, das Spielzeug, Puppe enthält.&#10;&#10;Beschreibung automatisch generiert.">
            <a:extLst>
              <a:ext uri="{FF2B5EF4-FFF2-40B4-BE49-F238E27FC236}">
                <a16:creationId xmlns:a16="http://schemas.microsoft.com/office/drawing/2014/main" id="{544B495D-B578-432C-981F-C95A93C76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471" y="3120571"/>
            <a:ext cx="2743200" cy="3048000"/>
          </a:xfrm>
          <a:prstGeom prst="rect">
            <a:avLst/>
          </a:prstGeom>
        </p:spPr>
      </p:pic>
      <p:sp>
        <p:nvSpPr>
          <p:cNvPr id="4" name="Speech Bubble: Oval 12">
            <a:extLst>
              <a:ext uri="{FF2B5EF4-FFF2-40B4-BE49-F238E27FC236}">
                <a16:creationId xmlns:a16="http://schemas.microsoft.com/office/drawing/2014/main" id="{62481B59-1200-DAA3-D110-0491E0B481B9}"/>
              </a:ext>
            </a:extLst>
          </p:cNvPr>
          <p:cNvSpPr/>
          <p:nvPr/>
        </p:nvSpPr>
        <p:spPr>
          <a:xfrm>
            <a:off x="5000929" y="1141079"/>
            <a:ext cx="5399047" cy="1629623"/>
          </a:xfrm>
          <a:prstGeom prst="wedgeEllipseCallout">
            <a:avLst>
              <a:gd name="adj1" fmla="val -61749"/>
              <a:gd name="adj2" fmla="val 7062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8D22459A-12B4-8959-83D6-01701F40A3DB}"/>
              </a:ext>
            </a:extLst>
          </p:cNvPr>
          <p:cNvSpPr txBox="1"/>
          <p:nvPr/>
        </p:nvSpPr>
        <p:spPr>
          <a:xfrm>
            <a:off x="5776398" y="1457949"/>
            <a:ext cx="442714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5400" b="1" err="1"/>
              <a:t>Lets</a:t>
            </a:r>
            <a:r>
              <a:rPr lang="de-DE" sz="5400" b="1"/>
              <a:t> do </a:t>
            </a:r>
            <a:r>
              <a:rPr lang="de-DE" sz="5400" b="1" err="1"/>
              <a:t>it!</a:t>
            </a:r>
          </a:p>
        </p:txBody>
      </p:sp>
    </p:spTree>
    <p:extLst>
      <p:ext uri="{BB962C8B-B14F-4D97-AF65-F5344CB8AC3E}">
        <p14:creationId xmlns:p14="http://schemas.microsoft.com/office/powerpoint/2010/main" val="1505714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Larissa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29C40C2E147074381F3A983A7E24DB0" ma:contentTypeVersion="11" ma:contentTypeDescription="Ein neues Dokument erstellen." ma:contentTypeScope="" ma:versionID="2cddb25cd9cae5c7af1606cbd011fc85">
  <xsd:schema xmlns:xsd="http://www.w3.org/2001/XMLSchema" xmlns:xs="http://www.w3.org/2001/XMLSchema" xmlns:p="http://schemas.microsoft.com/office/2006/metadata/properties" xmlns:ns2="96c5c619-cfc8-44b8-b5d6-b586db43734b" xmlns:ns3="27ae451d-462a-4879-a591-6717b3633c81" targetNamespace="http://schemas.microsoft.com/office/2006/metadata/properties" ma:root="true" ma:fieldsID="ba3b3e12dfcd497a03619d793cd3f24a" ns2:_="" ns3:_="">
    <xsd:import namespace="96c5c619-cfc8-44b8-b5d6-b586db43734b"/>
    <xsd:import namespace="27ae451d-462a-4879-a591-6717b3633c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c5c619-cfc8-44b8-b5d6-b586db4373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Bildmarkierungen" ma:readOnly="false" ma:fieldId="{5cf76f15-5ced-4ddc-b409-7134ff3c332f}" ma:taxonomyMulti="true" ma:sspId="c8d999f8-7322-4e24-99a5-f1cefeb456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e451d-462a-4879-a591-6717b3633c81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e549755e-dfa7-4745-b5cb-14f55d84154b}" ma:internalName="TaxCatchAll" ma:showField="CatchAllData" ma:web="27ae451d-462a-4879-a591-6717b3633c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6c5c619-cfc8-44b8-b5d6-b586db43734b">
      <Terms xmlns="http://schemas.microsoft.com/office/infopath/2007/PartnerControls"/>
    </lcf76f155ced4ddcb4097134ff3c332f>
    <TaxCatchAll xmlns="27ae451d-462a-4879-a591-6717b3633c81" xsi:nil="true"/>
  </documentManagement>
</p:properties>
</file>

<file path=customXml/itemProps1.xml><?xml version="1.0" encoding="utf-8"?>
<ds:datastoreItem xmlns:ds="http://schemas.openxmlformats.org/officeDocument/2006/customXml" ds:itemID="{8D75C8E0-2B2F-4704-B2BB-193F6ECE44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0E4847-98BA-47B2-B665-C220FF5A2312}">
  <ds:schemaRefs>
    <ds:schemaRef ds:uri="27ae451d-462a-4879-a591-6717b3633c81"/>
    <ds:schemaRef ds:uri="96c5c619-cfc8-44b8-b5d6-b586db4373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07CA3EF-E25D-4709-B777-AFABB34C50D1}">
  <ds:schemaRefs>
    <ds:schemaRef ds:uri="27ae451d-462a-4879-a591-6717b3633c81"/>
    <ds:schemaRef ds:uri="96c5c619-cfc8-44b8-b5d6-b586db43734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Breitbild</PresentationFormat>
  <Paragraphs>44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6" baseType="lpstr">
      <vt:lpstr>Arial</vt:lpstr>
      <vt:lpstr>Calibri</vt:lpstr>
      <vt:lpstr>Dante (Headings)2</vt:lpstr>
      <vt:lpstr>Georgia Pro</vt:lpstr>
      <vt:lpstr>Helvetica Neue Medium</vt:lpstr>
      <vt:lpstr>Segoe UI Emoji</vt:lpstr>
      <vt:lpstr>Segoe UI Historic</vt:lpstr>
      <vt:lpstr>Wingdings 2</vt:lpstr>
      <vt:lpstr>Wingdings,Sans-Serif</vt:lpstr>
      <vt:lpstr>OffsetVTI</vt:lpstr>
      <vt:lpstr>Java – 2   Abschlusspräsentation   -- Appointments --</vt:lpstr>
      <vt:lpstr>Inhalt</vt:lpstr>
      <vt:lpstr>Aktueller Stand</vt:lpstr>
      <vt:lpstr>Kommende Schritte</vt:lpstr>
      <vt:lpstr>Lessons Learned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jonas.helmboldt</cp:lastModifiedBy>
  <cp:revision>4</cp:revision>
  <dcterms:created xsi:type="dcterms:W3CDTF">2021-12-10T08:20:41Z</dcterms:created>
  <dcterms:modified xsi:type="dcterms:W3CDTF">2022-07-11T09:45:13Z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0x010100C29C40C2E147074381F3A983A7E24DB0</vt:lpwstr>
  </property>
  <property fmtid="{D5CDD505-2E9C-101B-9397-08002B2CF9AE}" pid="3" name="MediaServiceImageTags">
    <vt:lpwstr/>
  </property>
</Properties>
</file>