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notesMasterIdLst>
    <p:notesMasterId r:id="rId12"/>
  </p:notesMasterIdLst>
  <p:sldIdLst>
    <p:sldId id="256" r:id="rId5"/>
    <p:sldId id="257" r:id="rId6"/>
    <p:sldId id="258" r:id="rId7"/>
    <p:sldId id="263" r:id="rId8"/>
    <p:sldId id="262" r:id="rId9"/>
    <p:sldId id="260" r:id="rId10"/>
    <p:sldId id="26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87CE0F4-25D6-F5C6-1253-ADB27B773A0D}" name="stephanteichmueller@outlook.de" initials="st" userId="S::stephanteichmueller_outlook.de#ext#@technischeunivers049.onmicrosoft.com::39893237-1552-4825-8a97-0bd0f1dcb1c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A4FD80-EB9A-B1C6-E105-532B85B93CAF}" v="2" dt="2022-07-10T18:59:51.948"/>
    <p1510:client id="{41DCBFFB-90BB-00E2-2404-E9FCFE5A5E71}" v="16" dt="2022-05-29T18:44:06.612"/>
    <p1510:client id="{4C8B399D-F376-4ACD-BEC6-E8ED2A95D447}" v="2" vWet="4" dt="2022-05-30T08:24:15.855"/>
    <p1510:client id="{5290AD86-7A2C-588F-F8D3-7564A5517FCC}" v="7" dt="2022-05-29T18:29:13.952"/>
    <p1510:client id="{5AD246BA-E71E-A656-FF61-2782811C9A2F}" v="3" dt="2022-05-30T07:59:43.172"/>
    <p1510:client id="{7B06BB3A-DD03-9265-33F9-8CC6AFFE9B2B}" v="4" dt="2022-05-30T08:24:30.760"/>
    <p1510:client id="{CE5770F9-8500-DB2E-F33A-A4C146834F63}" v="58" dt="2022-05-29T18:45:54.789"/>
    <p1510:client id="{D4A3D107-8CCB-C3DF-57EE-71CC22AED878}" v="76" dt="2022-05-29T18:21:46.0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.helmboldt" userId="S::jonas.helmboldt@fh-erfurt.de::43c1ac29-3a54-4ac2-b0af-ffc6be04416c" providerId="AD" clId="Web-{827E7200-3205-498C-9232-5428DE0F685A}"/>
    <pc:docChg chg="modSld">
      <pc:chgData name="jonas.helmboldt" userId="S::jonas.helmboldt@fh-erfurt.de::43c1ac29-3a54-4ac2-b0af-ffc6be04416c" providerId="AD" clId="Web-{827E7200-3205-498C-9232-5428DE0F685A}" dt="2022-01-29T21:06:21.819" v="272" actId="20577"/>
      <pc:docMkLst>
        <pc:docMk/>
      </pc:docMkLst>
      <pc:sldChg chg="addSp delSp modSp">
        <pc:chgData name="jonas.helmboldt" userId="S::jonas.helmboldt@fh-erfurt.de::43c1ac29-3a54-4ac2-b0af-ffc6be04416c" providerId="AD" clId="Web-{827E7200-3205-498C-9232-5428DE0F685A}" dt="2022-01-29T20:58:59.341" v="196" actId="1076"/>
        <pc:sldMkLst>
          <pc:docMk/>
          <pc:sldMk cId="4005070745" sldId="258"/>
        </pc:sldMkLst>
        <pc:picChg chg="add mod">
          <ac:chgData name="jonas.helmboldt" userId="S::jonas.helmboldt@fh-erfurt.de::43c1ac29-3a54-4ac2-b0af-ffc6be04416c" providerId="AD" clId="Web-{827E7200-3205-498C-9232-5428DE0F685A}" dt="2022-01-29T20:58:59.341" v="196" actId="1076"/>
          <ac:picMkLst>
            <pc:docMk/>
            <pc:sldMk cId="4005070745" sldId="258"/>
            <ac:picMk id="3" creationId="{0858C725-B494-4117-AF72-9DD1603E238E}"/>
          </ac:picMkLst>
        </pc:picChg>
        <pc:picChg chg="del">
          <ac:chgData name="jonas.helmboldt" userId="S::jonas.helmboldt@fh-erfurt.de::43c1ac29-3a54-4ac2-b0af-ffc6be04416c" providerId="AD" clId="Web-{827E7200-3205-498C-9232-5428DE0F685A}" dt="2022-01-29T20:58:48.403" v="191"/>
          <ac:picMkLst>
            <pc:docMk/>
            <pc:sldMk cId="4005070745" sldId="258"/>
            <ac:picMk id="4" creationId="{D5F1B7A5-0A59-452E-BAB4-7089BD484C22}"/>
          </ac:picMkLst>
        </pc:picChg>
      </pc:sldChg>
      <pc:sldChg chg="modSp">
        <pc:chgData name="jonas.helmboldt" userId="S::jonas.helmboldt@fh-erfurt.de::43c1ac29-3a54-4ac2-b0af-ffc6be04416c" providerId="AD" clId="Web-{827E7200-3205-498C-9232-5428DE0F685A}" dt="2022-01-29T20:42:06.939" v="63" actId="20577"/>
        <pc:sldMkLst>
          <pc:docMk/>
          <pc:sldMk cId="2495495882" sldId="260"/>
        </pc:sldMkLst>
        <pc:spChg chg="mod">
          <ac:chgData name="jonas.helmboldt" userId="S::jonas.helmboldt@fh-erfurt.de::43c1ac29-3a54-4ac2-b0af-ffc6be04416c" providerId="AD" clId="Web-{827E7200-3205-498C-9232-5428DE0F685A}" dt="2022-01-29T20:42:06.939" v="63" actId="20577"/>
          <ac:spMkLst>
            <pc:docMk/>
            <pc:sldMk cId="2495495882" sldId="260"/>
            <ac:spMk id="5" creationId="{AF4CDF26-15D4-4624-853E-B6DB88FB9FED}"/>
          </ac:spMkLst>
        </pc:spChg>
      </pc:sldChg>
      <pc:sldChg chg="addSp modSp">
        <pc:chgData name="jonas.helmboldt" userId="S::jonas.helmboldt@fh-erfurt.de::43c1ac29-3a54-4ac2-b0af-ffc6be04416c" providerId="AD" clId="Web-{827E7200-3205-498C-9232-5428DE0F685A}" dt="2022-01-29T20:43:51.207" v="189" actId="20577"/>
        <pc:sldMkLst>
          <pc:docMk/>
          <pc:sldMk cId="4023729283" sldId="261"/>
        </pc:sldMkLst>
        <pc:spChg chg="add mod">
          <ac:chgData name="jonas.helmboldt" userId="S::jonas.helmboldt@fh-erfurt.de::43c1ac29-3a54-4ac2-b0af-ffc6be04416c" providerId="AD" clId="Web-{827E7200-3205-498C-9232-5428DE0F685A}" dt="2022-01-29T20:43:51.207" v="189" actId="20577"/>
          <ac:spMkLst>
            <pc:docMk/>
            <pc:sldMk cId="4023729283" sldId="261"/>
            <ac:spMk id="2" creationId="{3A380504-8502-4557-9038-6853890A106B}"/>
          </ac:spMkLst>
        </pc:spChg>
      </pc:sldChg>
      <pc:sldChg chg="addSp delSp modSp">
        <pc:chgData name="jonas.helmboldt" userId="S::jonas.helmboldt@fh-erfurt.de::43c1ac29-3a54-4ac2-b0af-ffc6be04416c" providerId="AD" clId="Web-{827E7200-3205-498C-9232-5428DE0F685A}" dt="2022-01-29T21:06:21.819" v="272" actId="20577"/>
        <pc:sldMkLst>
          <pc:docMk/>
          <pc:sldMk cId="3349178555" sldId="264"/>
        </pc:sldMkLst>
        <pc:spChg chg="add del">
          <ac:chgData name="jonas.helmboldt" userId="S::jonas.helmboldt@fh-erfurt.de::43c1ac29-3a54-4ac2-b0af-ffc6be04416c" providerId="AD" clId="Web-{827E7200-3205-498C-9232-5428DE0F685A}" dt="2022-01-29T21:02:42.033" v="198"/>
          <ac:spMkLst>
            <pc:docMk/>
            <pc:sldMk cId="3349178555" sldId="264"/>
            <ac:spMk id="3" creationId="{65805EF4-F59A-40DD-AE09-5ABEEE4187D2}"/>
          </ac:spMkLst>
        </pc:spChg>
        <pc:spChg chg="mod">
          <ac:chgData name="jonas.helmboldt" userId="S::jonas.helmboldt@fh-erfurt.de::43c1ac29-3a54-4ac2-b0af-ffc6be04416c" providerId="AD" clId="Web-{827E7200-3205-498C-9232-5428DE0F685A}" dt="2022-01-29T21:06:21.819" v="272" actId="20577"/>
          <ac:spMkLst>
            <pc:docMk/>
            <pc:sldMk cId="3349178555" sldId="264"/>
            <ac:spMk id="40" creationId="{C104CAC4-9B41-4EAB-8F1B-951A727D891A}"/>
          </ac:spMkLst>
        </pc:spChg>
      </pc:sldChg>
    </pc:docChg>
  </pc:docChgLst>
  <pc:docChgLst>
    <pc:chgData name="stephanteichmueller@outlook.de" userId="S::stephanteichmueller_outlook.de#ext#@technischeunivers049.onmicrosoft.com::39893237-1552-4825-8a97-0bd0f1dcb1c5" providerId="AD" clId="Web-{C2D9FCD0-2D0A-8E27-D852-FB9CE9566D5E}"/>
    <pc:docChg chg="modSld sldOrd">
      <pc:chgData name="stephanteichmueller@outlook.de" userId="S::stephanteichmueller_outlook.de#ext#@technischeunivers049.onmicrosoft.com::39893237-1552-4825-8a97-0bd0f1dcb1c5" providerId="AD" clId="Web-{C2D9FCD0-2D0A-8E27-D852-FB9CE9566D5E}" dt="2022-01-30T13:15:10.296" v="318" actId="20577"/>
      <pc:docMkLst>
        <pc:docMk/>
      </pc:docMkLst>
      <pc:sldChg chg="ord">
        <pc:chgData name="stephanteichmueller@outlook.de" userId="S::stephanteichmueller_outlook.de#ext#@technischeunivers049.onmicrosoft.com::39893237-1552-4825-8a97-0bd0f1dcb1c5" providerId="AD" clId="Web-{C2D9FCD0-2D0A-8E27-D852-FB9CE9566D5E}" dt="2022-01-30T12:58:45.610" v="25"/>
        <pc:sldMkLst>
          <pc:docMk/>
          <pc:sldMk cId="4005070745" sldId="258"/>
        </pc:sldMkLst>
      </pc:sldChg>
      <pc:sldChg chg="modSp">
        <pc:chgData name="stephanteichmueller@outlook.de" userId="S::stephanteichmueller_outlook.de#ext#@technischeunivers049.onmicrosoft.com::39893237-1552-4825-8a97-0bd0f1dcb1c5" providerId="AD" clId="Web-{C2D9FCD0-2D0A-8E27-D852-FB9CE9566D5E}" dt="2022-01-30T13:13:47.186" v="312" actId="20577"/>
        <pc:sldMkLst>
          <pc:docMk/>
          <pc:sldMk cId="4023729283" sldId="261"/>
        </pc:sldMkLst>
        <pc:spChg chg="mod">
          <ac:chgData name="stephanteichmueller@outlook.de" userId="S::stephanteichmueller_outlook.de#ext#@technischeunivers049.onmicrosoft.com::39893237-1552-4825-8a97-0bd0f1dcb1c5" providerId="AD" clId="Web-{C2D9FCD0-2D0A-8E27-D852-FB9CE9566D5E}" dt="2022-01-30T13:13:47.186" v="312" actId="20577"/>
          <ac:spMkLst>
            <pc:docMk/>
            <pc:sldMk cId="4023729283" sldId="261"/>
            <ac:spMk id="2" creationId="{3A380504-8502-4557-9038-6853890A106B}"/>
          </ac:spMkLst>
        </pc:spChg>
      </pc:sldChg>
      <pc:sldChg chg="modSp ord">
        <pc:chgData name="stephanteichmueller@outlook.de" userId="S::stephanteichmueller_outlook.de#ext#@technischeunivers049.onmicrosoft.com::39893237-1552-4825-8a97-0bd0f1dcb1c5" providerId="AD" clId="Web-{C2D9FCD0-2D0A-8E27-D852-FB9CE9566D5E}" dt="2022-01-30T13:03:37.520" v="34" actId="20577"/>
        <pc:sldMkLst>
          <pc:docMk/>
          <pc:sldMk cId="3349178555" sldId="264"/>
        </pc:sldMkLst>
        <pc:spChg chg="mod">
          <ac:chgData name="stephanteichmueller@outlook.de" userId="S::stephanteichmueller_outlook.de#ext#@technischeunivers049.onmicrosoft.com::39893237-1552-4825-8a97-0bd0f1dcb1c5" providerId="AD" clId="Web-{C2D9FCD0-2D0A-8E27-D852-FB9CE9566D5E}" dt="2022-01-30T13:03:37.520" v="34" actId="20577"/>
          <ac:spMkLst>
            <pc:docMk/>
            <pc:sldMk cId="3349178555" sldId="264"/>
            <ac:spMk id="40" creationId="{C104CAC4-9B41-4EAB-8F1B-951A727D891A}"/>
          </ac:spMkLst>
        </pc:spChg>
      </pc:sldChg>
      <pc:sldChg chg="modSp modNotes">
        <pc:chgData name="stephanteichmueller@outlook.de" userId="S::stephanteichmueller_outlook.de#ext#@technischeunivers049.onmicrosoft.com::39893237-1552-4825-8a97-0bd0f1dcb1c5" providerId="AD" clId="Web-{C2D9FCD0-2D0A-8E27-D852-FB9CE9566D5E}" dt="2022-01-30T13:15:10.296" v="318" actId="20577"/>
        <pc:sldMkLst>
          <pc:docMk/>
          <pc:sldMk cId="3434139796" sldId="265"/>
        </pc:sldMkLst>
        <pc:spChg chg="mod">
          <ac:chgData name="stephanteichmueller@outlook.de" userId="S::stephanteichmueller_outlook.de#ext#@technischeunivers049.onmicrosoft.com::39893237-1552-4825-8a97-0bd0f1dcb1c5" providerId="AD" clId="Web-{C2D9FCD0-2D0A-8E27-D852-FB9CE9566D5E}" dt="2022-01-30T13:10:08.385" v="236" actId="1076"/>
          <ac:spMkLst>
            <pc:docMk/>
            <pc:sldMk cId="3434139796" sldId="265"/>
            <ac:spMk id="2" creationId="{77D6D123-8F95-4676-A6D2-B352F01C48DA}"/>
          </ac:spMkLst>
        </pc:spChg>
        <pc:spChg chg="mod">
          <ac:chgData name="stephanteichmueller@outlook.de" userId="S::stephanteichmueller_outlook.de#ext#@technischeunivers049.onmicrosoft.com::39893237-1552-4825-8a97-0bd0f1dcb1c5" providerId="AD" clId="Web-{C2D9FCD0-2D0A-8E27-D852-FB9CE9566D5E}" dt="2022-01-30T13:15:10.296" v="318" actId="20577"/>
          <ac:spMkLst>
            <pc:docMk/>
            <pc:sldMk cId="3434139796" sldId="265"/>
            <ac:spMk id="3" creationId="{4D75B302-AA11-4706-B5C0-F2B0E0A5BE17}"/>
          </ac:spMkLst>
        </pc:spChg>
      </pc:sldChg>
    </pc:docChg>
  </pc:docChgLst>
  <pc:docChgLst>
    <pc:chgData name="artur.jadranski" userId="S::artur.jadranski@fh-erfurt.de::51aa2ed5-5f8f-4feb-84d9-9592ea14dfdb" providerId="AD" clId="Web-{4777429F-E0D1-2F6E-7E43-D6F6E14F3EF9}"/>
    <pc:docChg chg="addSld modSld">
      <pc:chgData name="artur.jadranski" userId="S::artur.jadranski@fh-erfurt.de::51aa2ed5-5f8f-4feb-84d9-9592ea14dfdb" providerId="AD" clId="Web-{4777429F-E0D1-2F6E-7E43-D6F6E14F3EF9}" dt="2022-01-31T08:07:15.571" v="56"/>
      <pc:docMkLst>
        <pc:docMk/>
      </pc:docMkLst>
      <pc:sldChg chg="addSp delSp modSp new mod setBg">
        <pc:chgData name="artur.jadranski" userId="S::artur.jadranski@fh-erfurt.de::51aa2ed5-5f8f-4feb-84d9-9592ea14dfdb" providerId="AD" clId="Web-{4777429F-E0D1-2F6E-7E43-D6F6E14F3EF9}" dt="2022-01-31T08:07:15.571" v="56"/>
        <pc:sldMkLst>
          <pc:docMk/>
          <pc:sldMk cId="1505714798" sldId="267"/>
        </pc:sldMkLst>
        <pc:spChg chg="mod">
          <ac:chgData name="artur.jadranski" userId="S::artur.jadranski@fh-erfurt.de::51aa2ed5-5f8f-4feb-84d9-9592ea14dfdb" providerId="AD" clId="Web-{4777429F-E0D1-2F6E-7E43-D6F6E14F3EF9}" dt="2022-01-31T08:02:02.876" v="50"/>
          <ac:spMkLst>
            <pc:docMk/>
            <pc:sldMk cId="1505714798" sldId="267"/>
            <ac:spMk id="2" creationId="{5B325FDA-1657-4A67-805B-1BC801B63596}"/>
          </ac:spMkLst>
        </pc:spChg>
        <pc:spChg chg="del mod">
          <ac:chgData name="artur.jadranski" userId="S::artur.jadranski@fh-erfurt.de::51aa2ed5-5f8f-4feb-84d9-9592ea14dfdb" providerId="AD" clId="Web-{4777429F-E0D1-2F6E-7E43-D6F6E14F3EF9}" dt="2022-01-31T07:57:20.089" v="37"/>
          <ac:spMkLst>
            <pc:docMk/>
            <pc:sldMk cId="1505714798" sldId="267"/>
            <ac:spMk id="3" creationId="{F4ADC5DE-AFF2-4F9B-8448-53071924384B}"/>
          </ac:spMkLst>
        </pc:spChg>
        <pc:spChg chg="add del mod">
          <ac:chgData name="artur.jadranski" userId="S::artur.jadranski@fh-erfurt.de::51aa2ed5-5f8f-4feb-84d9-9592ea14dfdb" providerId="AD" clId="Web-{4777429F-E0D1-2F6E-7E43-D6F6E14F3EF9}" dt="2022-01-31T07:58:58.278" v="40"/>
          <ac:spMkLst>
            <pc:docMk/>
            <pc:sldMk cId="1505714798" sldId="267"/>
            <ac:spMk id="5" creationId="{1E985DF0-97D5-40FD-B468-7356E4149B90}"/>
          </ac:spMkLst>
        </pc:spChg>
        <pc:spChg chg="add del">
          <ac:chgData name="artur.jadranski" userId="S::artur.jadranski@fh-erfurt.de::51aa2ed5-5f8f-4feb-84d9-9592ea14dfdb" providerId="AD" clId="Web-{4777429F-E0D1-2F6E-7E43-D6F6E14F3EF9}" dt="2022-01-31T08:02:02.876" v="50"/>
          <ac:spMkLst>
            <pc:docMk/>
            <pc:sldMk cId="1505714798" sldId="267"/>
            <ac:spMk id="10" creationId="{73C994B4-9721-4148-9EEC-6793CECDE8DD}"/>
          </ac:spMkLst>
        </pc:spChg>
        <pc:spChg chg="add del">
          <ac:chgData name="artur.jadranski" userId="S::artur.jadranski@fh-erfurt.de::51aa2ed5-5f8f-4feb-84d9-9592ea14dfdb" providerId="AD" clId="Web-{4777429F-E0D1-2F6E-7E43-D6F6E14F3EF9}" dt="2022-01-31T08:02:02.876" v="50"/>
          <ac:spMkLst>
            <pc:docMk/>
            <pc:sldMk cId="1505714798" sldId="267"/>
            <ac:spMk id="12" creationId="{F9D95E49-763A-4886-B038-82F734740554}"/>
          </ac:spMkLst>
        </pc:spChg>
        <pc:spChg chg="add del">
          <ac:chgData name="artur.jadranski" userId="S::artur.jadranski@fh-erfurt.de::51aa2ed5-5f8f-4feb-84d9-9592ea14dfdb" providerId="AD" clId="Web-{4777429F-E0D1-2F6E-7E43-D6F6E14F3EF9}" dt="2022-01-31T08:02:02.876" v="50"/>
          <ac:spMkLst>
            <pc:docMk/>
            <pc:sldMk cId="1505714798" sldId="267"/>
            <ac:spMk id="14" creationId="{1335D9B3-B2C5-40E1-BFF9-E01D0DB42474}"/>
          </ac:spMkLst>
        </pc:spChg>
        <pc:spChg chg="add del">
          <ac:chgData name="artur.jadranski" userId="S::artur.jadranski@fh-erfurt.de::51aa2ed5-5f8f-4feb-84d9-9592ea14dfdb" providerId="AD" clId="Web-{4777429F-E0D1-2F6E-7E43-D6F6E14F3EF9}" dt="2022-01-31T08:07:15.571" v="56"/>
          <ac:spMkLst>
            <pc:docMk/>
            <pc:sldMk cId="1505714798" sldId="267"/>
            <ac:spMk id="15" creationId="{3B39AC0A-98DA-4131-8145-8CECBB6B2E29}"/>
          </ac:spMkLst>
        </pc:spChg>
        <pc:spChg chg="add del">
          <ac:chgData name="artur.jadranski" userId="S::artur.jadranski@fh-erfurt.de::51aa2ed5-5f8f-4feb-84d9-9592ea14dfdb" providerId="AD" clId="Web-{4777429F-E0D1-2F6E-7E43-D6F6E14F3EF9}" dt="2022-01-31T08:02:02.876" v="50"/>
          <ac:spMkLst>
            <pc:docMk/>
            <pc:sldMk cId="1505714798" sldId="267"/>
            <ac:spMk id="16" creationId="{6D95061B-ADFC-4592-8BB1-0D542F6F6436}"/>
          </ac:spMkLst>
        </pc:spChg>
        <pc:spChg chg="add del">
          <ac:chgData name="artur.jadranski" userId="S::artur.jadranski@fh-erfurt.de::51aa2ed5-5f8f-4feb-84d9-9592ea14dfdb" providerId="AD" clId="Web-{4777429F-E0D1-2F6E-7E43-D6F6E14F3EF9}" dt="2022-01-31T08:02:02.876" v="50"/>
          <ac:spMkLst>
            <pc:docMk/>
            <pc:sldMk cId="1505714798" sldId="267"/>
            <ac:spMk id="25" creationId="{B551C3B6-A0D6-43F6-9F68-13666CDA5C09}"/>
          </ac:spMkLst>
        </pc:spChg>
        <pc:spChg chg="add del">
          <ac:chgData name="artur.jadranski" userId="S::artur.jadranski@fh-erfurt.de::51aa2ed5-5f8f-4feb-84d9-9592ea14dfdb" providerId="AD" clId="Web-{4777429F-E0D1-2F6E-7E43-D6F6E14F3EF9}" dt="2022-01-31T08:02:02.876" v="50"/>
          <ac:spMkLst>
            <pc:docMk/>
            <pc:sldMk cId="1505714798" sldId="267"/>
            <ac:spMk id="27" creationId="{4AC192C1-51B1-4FB0-B069-20D042C3D8B5}"/>
          </ac:spMkLst>
        </pc:spChg>
        <pc:spChg chg="add del">
          <ac:chgData name="artur.jadranski" userId="S::artur.jadranski@fh-erfurt.de::51aa2ed5-5f8f-4feb-84d9-9592ea14dfdb" providerId="AD" clId="Web-{4777429F-E0D1-2F6E-7E43-D6F6E14F3EF9}" dt="2022-01-31T08:02:02.876" v="50"/>
          <ac:spMkLst>
            <pc:docMk/>
            <pc:sldMk cId="1505714798" sldId="267"/>
            <ac:spMk id="29" creationId="{E3688084-7C94-47BB-B0F0-AE654B4A3F39}"/>
          </ac:spMkLst>
        </pc:spChg>
        <pc:spChg chg="add del">
          <ac:chgData name="artur.jadranski" userId="S::artur.jadranski@fh-erfurt.de::51aa2ed5-5f8f-4feb-84d9-9592ea14dfdb" providerId="AD" clId="Web-{4777429F-E0D1-2F6E-7E43-D6F6E14F3EF9}" dt="2022-01-31T08:02:02.876" v="50"/>
          <ac:spMkLst>
            <pc:docMk/>
            <pc:sldMk cId="1505714798" sldId="267"/>
            <ac:spMk id="31" creationId="{8C2FDFF6-1211-42F3-A0A7-4EFD943AD83E}"/>
          </ac:spMkLst>
        </pc:spChg>
        <pc:spChg chg="add del">
          <ac:chgData name="artur.jadranski" userId="S::artur.jadranski@fh-erfurt.de::51aa2ed5-5f8f-4feb-84d9-9592ea14dfdb" providerId="AD" clId="Web-{4777429F-E0D1-2F6E-7E43-D6F6E14F3EF9}" dt="2022-01-31T08:02:02.876" v="50"/>
          <ac:spMkLst>
            <pc:docMk/>
            <pc:sldMk cId="1505714798" sldId="267"/>
            <ac:spMk id="33" creationId="{93E3C094-E539-4B8A-9835-C451D0168678}"/>
          </ac:spMkLst>
        </pc:spChg>
        <pc:picChg chg="mod ord">
          <ac:chgData name="artur.jadranski" userId="S::artur.jadranski@fh-erfurt.de::51aa2ed5-5f8f-4feb-84d9-9592ea14dfdb" providerId="AD" clId="Web-{4777429F-E0D1-2F6E-7E43-D6F6E14F3EF9}" dt="2022-01-31T08:02:02.876" v="50"/>
          <ac:picMkLst>
            <pc:docMk/>
            <pc:sldMk cId="1505714798" sldId="267"/>
            <ac:picMk id="4" creationId="{C37B1BDB-1AA3-4E69-81E3-A9540A3A63E6}"/>
          </ac:picMkLst>
        </pc:picChg>
        <pc:picChg chg="add mod ord">
          <ac:chgData name="artur.jadranski" userId="S::artur.jadranski@fh-erfurt.de::51aa2ed5-5f8f-4feb-84d9-9592ea14dfdb" providerId="AD" clId="Web-{4777429F-E0D1-2F6E-7E43-D6F6E14F3EF9}" dt="2022-01-31T08:00:08.093" v="44"/>
          <ac:picMkLst>
            <pc:docMk/>
            <pc:sldMk cId="1505714798" sldId="267"/>
            <ac:picMk id="6" creationId="{EB22BC3D-E7B3-4B25-898B-3D9631870457}"/>
          </ac:picMkLst>
        </pc:picChg>
        <pc:picChg chg="add">
          <ac:chgData name="artur.jadranski" userId="S::artur.jadranski@fh-erfurt.de::51aa2ed5-5f8f-4feb-84d9-9592ea14dfdb" providerId="AD" clId="Web-{4777429F-E0D1-2F6E-7E43-D6F6E14F3EF9}" dt="2022-01-31T07:56:55.307" v="28"/>
          <ac:picMkLst>
            <pc:docMk/>
            <pc:sldMk cId="1505714798" sldId="267"/>
            <ac:picMk id="7" creationId="{A6B631AD-44D1-4522-A46C-77B7C4D6E8FF}"/>
          </ac:picMkLst>
        </pc:picChg>
        <pc:picChg chg="add mod ord">
          <ac:chgData name="artur.jadranski" userId="S::artur.jadranski@fh-erfurt.de::51aa2ed5-5f8f-4feb-84d9-9592ea14dfdb" providerId="AD" clId="Web-{4777429F-E0D1-2F6E-7E43-D6F6E14F3EF9}" dt="2022-01-31T08:02:02.876" v="50"/>
          <ac:picMkLst>
            <pc:docMk/>
            <pc:sldMk cId="1505714798" sldId="267"/>
            <ac:picMk id="8" creationId="{688335A5-9855-44E7-AD0F-34FF73AE87F4}"/>
          </ac:picMkLst>
        </pc:picChg>
        <pc:picChg chg="add mod">
          <ac:chgData name="artur.jadranski" userId="S::artur.jadranski@fh-erfurt.de::51aa2ed5-5f8f-4feb-84d9-9592ea14dfdb" providerId="AD" clId="Web-{4777429F-E0D1-2F6E-7E43-D6F6E14F3EF9}" dt="2022-01-31T08:02:02.876" v="50"/>
          <ac:picMkLst>
            <pc:docMk/>
            <pc:sldMk cId="1505714798" sldId="267"/>
            <ac:picMk id="9" creationId="{BA6E9C67-056D-493B-8355-AE15028DF19F}"/>
          </ac:picMkLst>
        </pc:picChg>
        <pc:picChg chg="add del mod">
          <ac:chgData name="artur.jadranski" userId="S::artur.jadranski@fh-erfurt.de::51aa2ed5-5f8f-4feb-84d9-9592ea14dfdb" providerId="AD" clId="Web-{4777429F-E0D1-2F6E-7E43-D6F6E14F3EF9}" dt="2022-01-31T08:03:34.441" v="54"/>
          <ac:picMkLst>
            <pc:docMk/>
            <pc:sldMk cId="1505714798" sldId="267"/>
            <ac:picMk id="11" creationId="{880B5471-A738-4093-B70D-3F49372D75D7}"/>
          </ac:picMkLst>
        </pc:picChg>
        <pc:cxnChg chg="add del">
          <ac:chgData name="artur.jadranski" userId="S::artur.jadranski@fh-erfurt.de::51aa2ed5-5f8f-4feb-84d9-9592ea14dfdb" providerId="AD" clId="Web-{4777429F-E0D1-2F6E-7E43-D6F6E14F3EF9}" dt="2022-01-31T08:02:02.876" v="50"/>
          <ac:cxnSpMkLst>
            <pc:docMk/>
            <pc:sldMk cId="1505714798" sldId="267"/>
            <ac:cxnSpMk id="18" creationId="{2B67C3E3-D148-40AD-9F4C-431AA28ACA66}"/>
          </ac:cxnSpMkLst>
        </pc:cxnChg>
        <pc:cxnChg chg="add del">
          <ac:chgData name="artur.jadranski" userId="S::artur.jadranski@fh-erfurt.de::51aa2ed5-5f8f-4feb-84d9-9592ea14dfdb" providerId="AD" clId="Web-{4777429F-E0D1-2F6E-7E43-D6F6E14F3EF9}" dt="2022-01-31T08:02:02.876" v="50"/>
          <ac:cxnSpMkLst>
            <pc:docMk/>
            <pc:sldMk cId="1505714798" sldId="267"/>
            <ac:cxnSpMk id="20" creationId="{C30DD030-ACB5-4C2C-AD03-51D52E277DEB}"/>
          </ac:cxnSpMkLst>
        </pc:cxnChg>
        <pc:cxnChg chg="add del">
          <ac:chgData name="artur.jadranski" userId="S::artur.jadranski@fh-erfurt.de::51aa2ed5-5f8f-4feb-84d9-9592ea14dfdb" providerId="AD" clId="Web-{4777429F-E0D1-2F6E-7E43-D6F6E14F3EF9}" dt="2022-01-31T08:02:02.876" v="50"/>
          <ac:cxnSpMkLst>
            <pc:docMk/>
            <pc:sldMk cId="1505714798" sldId="267"/>
            <ac:cxnSpMk id="35" creationId="{D9EE56FC-B01A-4549-A020-E8B1CF5FACDF}"/>
          </ac:cxnSpMkLst>
        </pc:cxnChg>
        <pc:cxnChg chg="add del">
          <ac:chgData name="artur.jadranski" userId="S::artur.jadranski@fh-erfurt.de::51aa2ed5-5f8f-4feb-84d9-9592ea14dfdb" providerId="AD" clId="Web-{4777429F-E0D1-2F6E-7E43-D6F6E14F3EF9}" dt="2022-01-31T08:02:02.876" v="50"/>
          <ac:cxnSpMkLst>
            <pc:docMk/>
            <pc:sldMk cId="1505714798" sldId="267"/>
            <ac:cxnSpMk id="37" creationId="{08A0483D-3904-4866-B9D8-9C2D79C38D46}"/>
          </ac:cxnSpMkLst>
        </pc:cxnChg>
      </pc:sldChg>
    </pc:docChg>
  </pc:docChgLst>
  <pc:docChgLst>
    <pc:chgData name="jonas.helmboldt" userId="S::jonas.helmboldt.fhe@technischeunivers049.onmicrosoft.com::43c1ac29-3a54-4ac2-b0af-ffc6be04416c" providerId="AD" clId="Web-{BBA0CE26-753B-DFCB-D7A6-4B0985BE3ABF}"/>
    <pc:docChg chg="addSld delSld modSld">
      <pc:chgData name="jonas.helmboldt" userId="S::jonas.helmboldt.fhe@technischeunivers049.onmicrosoft.com::43c1ac29-3a54-4ac2-b0af-ffc6be04416c" providerId="AD" clId="Web-{BBA0CE26-753B-DFCB-D7A6-4B0985BE3ABF}" dt="2022-04-09T18:46:49.915" v="195" actId="20577"/>
      <pc:docMkLst>
        <pc:docMk/>
      </pc:docMkLst>
      <pc:sldChg chg="modSp">
        <pc:chgData name="jonas.helmboldt" userId="S::jonas.helmboldt.fhe@technischeunivers049.onmicrosoft.com::43c1ac29-3a54-4ac2-b0af-ffc6be04416c" providerId="AD" clId="Web-{BBA0CE26-753B-DFCB-D7A6-4B0985BE3ABF}" dt="2022-04-09T18:29:27.643" v="166" actId="20577"/>
        <pc:sldMkLst>
          <pc:docMk/>
          <pc:sldMk cId="2712082662" sldId="257"/>
        </pc:sldMkLst>
        <pc:spChg chg="mod">
          <ac:chgData name="jonas.helmboldt" userId="S::jonas.helmboldt.fhe@technischeunivers049.onmicrosoft.com::43c1ac29-3a54-4ac2-b0af-ffc6be04416c" providerId="AD" clId="Web-{BBA0CE26-753B-DFCB-D7A6-4B0985BE3ABF}" dt="2022-04-09T18:29:27.643" v="166" actId="20577"/>
          <ac:spMkLst>
            <pc:docMk/>
            <pc:sldMk cId="2712082662" sldId="257"/>
            <ac:spMk id="3" creationId="{F614B2F6-A781-46D5-970F-88FF1ABA7BAC}"/>
          </ac:spMkLst>
        </pc:spChg>
      </pc:sldChg>
      <pc:sldChg chg="addSp delSp modSp">
        <pc:chgData name="jonas.helmboldt" userId="S::jonas.helmboldt.fhe@technischeunivers049.onmicrosoft.com::43c1ac29-3a54-4ac2-b0af-ffc6be04416c" providerId="AD" clId="Web-{BBA0CE26-753B-DFCB-D7A6-4B0985BE3ABF}" dt="2022-04-09T18:28:58.330" v="134" actId="1076"/>
        <pc:sldMkLst>
          <pc:docMk/>
          <pc:sldMk cId="4005070745" sldId="258"/>
        </pc:sldMkLst>
        <pc:picChg chg="add mod">
          <ac:chgData name="jonas.helmboldt" userId="S::jonas.helmboldt.fhe@technischeunivers049.onmicrosoft.com::43c1ac29-3a54-4ac2-b0af-ffc6be04416c" providerId="AD" clId="Web-{BBA0CE26-753B-DFCB-D7A6-4B0985BE3ABF}" dt="2022-04-09T18:28:58.330" v="134" actId="1076"/>
          <ac:picMkLst>
            <pc:docMk/>
            <pc:sldMk cId="4005070745" sldId="258"/>
            <ac:picMk id="3" creationId="{9C7DC619-5422-BD0F-9D8A-7BE41646BB42}"/>
          </ac:picMkLst>
        </pc:picChg>
        <pc:picChg chg="del">
          <ac:chgData name="jonas.helmboldt" userId="S::jonas.helmboldt.fhe@technischeunivers049.onmicrosoft.com::43c1ac29-3a54-4ac2-b0af-ffc6be04416c" providerId="AD" clId="Web-{BBA0CE26-753B-DFCB-D7A6-4B0985BE3ABF}" dt="2022-04-09T18:27:45.485" v="81"/>
          <ac:picMkLst>
            <pc:docMk/>
            <pc:sldMk cId="4005070745" sldId="258"/>
            <ac:picMk id="4" creationId="{E3AF7E52-C4F1-46BD-8D38-248667196A08}"/>
          </ac:picMkLst>
        </pc:picChg>
      </pc:sldChg>
      <pc:sldChg chg="modSp">
        <pc:chgData name="jonas.helmboldt" userId="S::jonas.helmboldt.fhe@technischeunivers049.onmicrosoft.com::43c1ac29-3a54-4ac2-b0af-ffc6be04416c" providerId="AD" clId="Web-{BBA0CE26-753B-DFCB-D7A6-4B0985BE3ABF}" dt="2022-04-09T18:46:49.915" v="195" actId="20577"/>
        <pc:sldMkLst>
          <pc:docMk/>
          <pc:sldMk cId="2495495882" sldId="260"/>
        </pc:sldMkLst>
        <pc:spChg chg="mod">
          <ac:chgData name="jonas.helmboldt" userId="S::jonas.helmboldt.fhe@technischeunivers049.onmicrosoft.com::43c1ac29-3a54-4ac2-b0af-ffc6be04416c" providerId="AD" clId="Web-{BBA0CE26-753B-DFCB-D7A6-4B0985BE3ABF}" dt="2022-04-09T18:46:49.915" v="195" actId="20577"/>
          <ac:spMkLst>
            <pc:docMk/>
            <pc:sldMk cId="2495495882" sldId="260"/>
            <ac:spMk id="5" creationId="{AF4CDF26-15D4-4624-853E-B6DB88FB9FED}"/>
          </ac:spMkLst>
        </pc:spChg>
      </pc:sldChg>
      <pc:sldChg chg="modSp">
        <pc:chgData name="jonas.helmboldt" userId="S::jonas.helmboldt.fhe@technischeunivers049.onmicrosoft.com::43c1ac29-3a54-4ac2-b0af-ffc6be04416c" providerId="AD" clId="Web-{BBA0CE26-753B-DFCB-D7A6-4B0985BE3ABF}" dt="2022-04-09T18:37:36.945" v="191" actId="20577"/>
        <pc:sldMkLst>
          <pc:docMk/>
          <pc:sldMk cId="4023729283" sldId="261"/>
        </pc:sldMkLst>
        <pc:spChg chg="mod">
          <ac:chgData name="jonas.helmboldt" userId="S::jonas.helmboldt.fhe@technischeunivers049.onmicrosoft.com::43c1ac29-3a54-4ac2-b0af-ffc6be04416c" providerId="AD" clId="Web-{BBA0CE26-753B-DFCB-D7A6-4B0985BE3ABF}" dt="2022-04-09T18:37:36.945" v="191" actId="20577"/>
          <ac:spMkLst>
            <pc:docMk/>
            <pc:sldMk cId="4023729283" sldId="261"/>
            <ac:spMk id="2" creationId="{3A380504-8502-4557-9038-6853890A106B}"/>
          </ac:spMkLst>
        </pc:spChg>
        <pc:spChg chg="mod">
          <ac:chgData name="jonas.helmboldt" userId="S::jonas.helmboldt.fhe@technischeunivers049.onmicrosoft.com::43c1ac29-3a54-4ac2-b0af-ffc6be04416c" providerId="AD" clId="Web-{BBA0CE26-753B-DFCB-D7A6-4B0985BE3ABF}" dt="2022-04-09T18:26:39.968" v="76" actId="20577"/>
          <ac:spMkLst>
            <pc:docMk/>
            <pc:sldMk cId="4023729283" sldId="261"/>
            <ac:spMk id="5" creationId="{80C3A7D7-35DD-44AF-A622-79C41BEBD5DD}"/>
          </ac:spMkLst>
        </pc:spChg>
      </pc:sldChg>
      <pc:sldChg chg="modSp">
        <pc:chgData name="jonas.helmboldt" userId="S::jonas.helmboldt.fhe@technischeunivers049.onmicrosoft.com::43c1ac29-3a54-4ac2-b0af-ffc6be04416c" providerId="AD" clId="Web-{BBA0CE26-753B-DFCB-D7A6-4B0985BE3ABF}" dt="2022-04-09T18:30:57.724" v="177" actId="20577"/>
        <pc:sldMkLst>
          <pc:docMk/>
          <pc:sldMk cId="578701366" sldId="262"/>
        </pc:sldMkLst>
        <pc:spChg chg="mod">
          <ac:chgData name="jonas.helmboldt" userId="S::jonas.helmboldt.fhe@technischeunivers049.onmicrosoft.com::43c1ac29-3a54-4ac2-b0af-ffc6be04416c" providerId="AD" clId="Web-{BBA0CE26-753B-DFCB-D7A6-4B0985BE3ABF}" dt="2022-04-09T18:30:57.724" v="177" actId="20577"/>
          <ac:spMkLst>
            <pc:docMk/>
            <pc:sldMk cId="578701366" sldId="262"/>
            <ac:spMk id="5" creationId="{84910DE8-D817-414D-935F-647864148B90}"/>
          </ac:spMkLst>
        </pc:spChg>
      </pc:sldChg>
      <pc:sldChg chg="addSp delSp modSp">
        <pc:chgData name="jonas.helmboldt" userId="S::jonas.helmboldt.fhe@technischeunivers049.onmicrosoft.com::43c1ac29-3a54-4ac2-b0af-ffc6be04416c" providerId="AD" clId="Web-{BBA0CE26-753B-DFCB-D7A6-4B0985BE3ABF}" dt="2022-04-09T18:36:10.876" v="178" actId="1076"/>
        <pc:sldMkLst>
          <pc:docMk/>
          <pc:sldMk cId="3157850240" sldId="263"/>
        </pc:sldMkLst>
        <pc:picChg chg="add del mod">
          <ac:chgData name="jonas.helmboldt" userId="S::jonas.helmboldt.fhe@technischeunivers049.onmicrosoft.com::43c1ac29-3a54-4ac2-b0af-ffc6be04416c" providerId="AD" clId="Web-{BBA0CE26-753B-DFCB-D7A6-4B0985BE3ABF}" dt="2022-04-09T18:27:59.688" v="84"/>
          <ac:picMkLst>
            <pc:docMk/>
            <pc:sldMk cId="3157850240" sldId="263"/>
            <ac:picMk id="3" creationId="{F9271244-5BC9-33E7-5039-C35DFD9AF69A}"/>
          </ac:picMkLst>
        </pc:picChg>
        <pc:picChg chg="add mod">
          <ac:chgData name="jonas.helmboldt" userId="S::jonas.helmboldt.fhe@technischeunivers049.onmicrosoft.com::43c1ac29-3a54-4ac2-b0af-ffc6be04416c" providerId="AD" clId="Web-{BBA0CE26-753B-DFCB-D7A6-4B0985BE3ABF}" dt="2022-04-09T18:36:10.876" v="178" actId="1076"/>
          <ac:picMkLst>
            <pc:docMk/>
            <pc:sldMk cId="3157850240" sldId="263"/>
            <ac:picMk id="4" creationId="{15E72111-E5BD-FAF7-F5E9-4230C308CECB}"/>
          </ac:picMkLst>
        </pc:picChg>
        <pc:picChg chg="del">
          <ac:chgData name="jonas.helmboldt" userId="S::jonas.helmboldt.fhe@technischeunivers049.onmicrosoft.com::43c1ac29-3a54-4ac2-b0af-ffc6be04416c" providerId="AD" clId="Web-{BBA0CE26-753B-DFCB-D7A6-4B0985BE3ABF}" dt="2022-04-09T18:22:49.160" v="0"/>
          <ac:picMkLst>
            <pc:docMk/>
            <pc:sldMk cId="3157850240" sldId="263"/>
            <ac:picMk id="5" creationId="{EF8509DD-2FF4-4032-8EC3-1E8F6F330F36}"/>
          </ac:picMkLst>
        </pc:picChg>
      </pc:sldChg>
      <pc:sldChg chg="del">
        <pc:chgData name="jonas.helmboldt" userId="S::jonas.helmboldt.fhe@technischeunivers049.onmicrosoft.com::43c1ac29-3a54-4ac2-b0af-ffc6be04416c" providerId="AD" clId="Web-{BBA0CE26-753B-DFCB-D7A6-4B0985BE3ABF}" dt="2022-04-09T18:27:18.781" v="80"/>
        <pc:sldMkLst>
          <pc:docMk/>
          <pc:sldMk cId="2159025475" sldId="266"/>
        </pc:sldMkLst>
      </pc:sldChg>
      <pc:sldChg chg="add del replId">
        <pc:chgData name="jonas.helmboldt" userId="S::jonas.helmboldt.fhe@technischeunivers049.onmicrosoft.com::43c1ac29-3a54-4ac2-b0af-ffc6be04416c" providerId="AD" clId="Web-{BBA0CE26-753B-DFCB-D7A6-4B0985BE3ABF}" dt="2022-04-09T18:28:02.516" v="86"/>
        <pc:sldMkLst>
          <pc:docMk/>
          <pc:sldMk cId="169687570" sldId="268"/>
        </pc:sldMkLst>
      </pc:sldChg>
    </pc:docChg>
  </pc:docChgLst>
  <pc:docChgLst>
    <pc:chgData name="jonas.helmboldt" userId="S::jonas.helmboldt@fh-erfurt.de::43c1ac29-3a54-4ac2-b0af-ffc6be04416c" providerId="AD" clId="Web-{95A1EDCC-68F0-2A94-ADE8-B82AB7E7392D}"/>
    <pc:docChg chg="modSld">
      <pc:chgData name="jonas.helmboldt" userId="S::jonas.helmboldt@fh-erfurt.de::43c1ac29-3a54-4ac2-b0af-ffc6be04416c" providerId="AD" clId="Web-{95A1EDCC-68F0-2A94-ADE8-B82AB7E7392D}" dt="2022-01-28T09:29:37.243" v="16" actId="1076"/>
      <pc:docMkLst>
        <pc:docMk/>
      </pc:docMkLst>
      <pc:sldChg chg="modSp">
        <pc:chgData name="jonas.helmboldt" userId="S::jonas.helmboldt@fh-erfurt.de::43c1ac29-3a54-4ac2-b0af-ffc6be04416c" providerId="AD" clId="Web-{95A1EDCC-68F0-2A94-ADE8-B82AB7E7392D}" dt="2022-01-28T09:29:37.243" v="16" actId="1076"/>
        <pc:sldMkLst>
          <pc:docMk/>
          <pc:sldMk cId="4005070745" sldId="258"/>
        </pc:sldMkLst>
        <pc:picChg chg="mod">
          <ac:chgData name="jonas.helmboldt" userId="S::jonas.helmboldt@fh-erfurt.de::43c1ac29-3a54-4ac2-b0af-ffc6be04416c" providerId="AD" clId="Web-{95A1EDCC-68F0-2A94-ADE8-B82AB7E7392D}" dt="2022-01-28T09:29:37.243" v="16" actId="1076"/>
          <ac:picMkLst>
            <pc:docMk/>
            <pc:sldMk cId="4005070745" sldId="258"/>
            <ac:picMk id="4" creationId="{D5F1B7A5-0A59-452E-BAB4-7089BD484C22}"/>
          </ac:picMkLst>
        </pc:picChg>
      </pc:sldChg>
      <pc:sldChg chg="addSp modSp">
        <pc:chgData name="jonas.helmboldt" userId="S::jonas.helmboldt@fh-erfurt.de::43c1ac29-3a54-4ac2-b0af-ffc6be04416c" providerId="AD" clId="Web-{95A1EDCC-68F0-2A94-ADE8-B82AB7E7392D}" dt="2022-01-28T09:28:49.210" v="14" actId="14100"/>
        <pc:sldMkLst>
          <pc:docMk/>
          <pc:sldMk cId="3157850240" sldId="263"/>
        </pc:sldMkLst>
        <pc:picChg chg="add mod">
          <ac:chgData name="jonas.helmboldt" userId="S::jonas.helmboldt@fh-erfurt.de::43c1ac29-3a54-4ac2-b0af-ffc6be04416c" providerId="AD" clId="Web-{95A1EDCC-68F0-2A94-ADE8-B82AB7E7392D}" dt="2022-01-28T09:28:49.210" v="14" actId="14100"/>
          <ac:picMkLst>
            <pc:docMk/>
            <pc:sldMk cId="3157850240" sldId="263"/>
            <ac:picMk id="3" creationId="{A9EBBF8D-3941-4CD2-8737-9DEB481F8A63}"/>
          </ac:picMkLst>
        </pc:picChg>
      </pc:sldChg>
    </pc:docChg>
  </pc:docChgLst>
  <pc:docChgLst>
    <pc:chgData name="stephanteichmueller@outlook.de" userId="S::stephanteichmueller_outlook.de#ext#@technischeunivers049.onmicrosoft.com::39893237-1552-4825-8a97-0bd0f1dcb1c5" providerId="AD" clId="Web-{CB286FF6-B612-84D0-5723-BA103044F94D}"/>
    <pc:docChg chg="modSld">
      <pc:chgData name="stephanteichmueller@outlook.de" userId="S::stephanteichmueller_outlook.de#ext#@technischeunivers049.onmicrosoft.com::39893237-1552-4825-8a97-0bd0f1dcb1c5" providerId="AD" clId="Web-{CB286FF6-B612-84D0-5723-BA103044F94D}" dt="2022-05-25T20:04:34.192" v="79" actId="20577"/>
      <pc:docMkLst>
        <pc:docMk/>
      </pc:docMkLst>
      <pc:sldChg chg="modSp">
        <pc:chgData name="stephanteichmueller@outlook.de" userId="S::stephanteichmueller_outlook.de#ext#@technischeunivers049.onmicrosoft.com::39893237-1552-4825-8a97-0bd0f1dcb1c5" providerId="AD" clId="Web-{CB286FF6-B612-84D0-5723-BA103044F94D}" dt="2022-05-25T20:04:34.192" v="79" actId="20577"/>
        <pc:sldMkLst>
          <pc:docMk/>
          <pc:sldMk cId="3157850240" sldId="263"/>
        </pc:sldMkLst>
        <pc:spChg chg="mod">
          <ac:chgData name="stephanteichmueller@outlook.de" userId="S::stephanteichmueller_outlook.de#ext#@technischeunivers049.onmicrosoft.com::39893237-1552-4825-8a97-0bd0f1dcb1c5" providerId="AD" clId="Web-{CB286FF6-B612-84D0-5723-BA103044F94D}" dt="2022-05-25T20:04:34.192" v="79" actId="20577"/>
          <ac:spMkLst>
            <pc:docMk/>
            <pc:sldMk cId="3157850240" sldId="263"/>
            <ac:spMk id="3" creationId="{A4D05145-9BC9-844C-33C3-36A36D539C55}"/>
          </ac:spMkLst>
        </pc:spChg>
      </pc:sldChg>
      <pc:sldChg chg="addSp delSp modSp">
        <pc:chgData name="stephanteichmueller@outlook.de" userId="S::stephanteichmueller_outlook.de#ext#@technischeunivers049.onmicrosoft.com::39893237-1552-4825-8a97-0bd0f1dcb1c5" providerId="AD" clId="Web-{CB286FF6-B612-84D0-5723-BA103044F94D}" dt="2022-05-25T20:02:02.056" v="12" actId="20577"/>
        <pc:sldMkLst>
          <pc:docMk/>
          <pc:sldMk cId="1505714798" sldId="267"/>
        </pc:sldMkLst>
        <pc:spChg chg="mod">
          <ac:chgData name="stephanteichmueller@outlook.de" userId="S::stephanteichmueller_outlook.de#ext#@technischeunivers049.onmicrosoft.com::39893237-1552-4825-8a97-0bd0f1dcb1c5" providerId="AD" clId="Web-{CB286FF6-B612-84D0-5723-BA103044F94D}" dt="2022-05-25T20:02:02.056" v="12" actId="20577"/>
          <ac:spMkLst>
            <pc:docMk/>
            <pc:sldMk cId="1505714798" sldId="267"/>
            <ac:spMk id="2" creationId="{E2C51656-60BD-4483-863A-7D4B66EBEF74}"/>
          </ac:spMkLst>
        </pc:spChg>
        <pc:picChg chg="del mod">
          <ac:chgData name="stephanteichmueller@outlook.de" userId="S::stephanteichmueller_outlook.de#ext#@technischeunivers049.onmicrosoft.com::39893237-1552-4825-8a97-0bd0f1dcb1c5" providerId="AD" clId="Web-{CB286FF6-B612-84D0-5723-BA103044F94D}" dt="2022-05-25T19:59:16.044" v="1"/>
          <ac:picMkLst>
            <pc:docMk/>
            <pc:sldMk cId="1505714798" sldId="267"/>
            <ac:picMk id="3" creationId="{64966854-8E05-E1E6-EB97-C48363204B7E}"/>
          </ac:picMkLst>
        </pc:picChg>
        <pc:picChg chg="del">
          <ac:chgData name="stephanteichmueller@outlook.de" userId="S::stephanteichmueller_outlook.de#ext#@technischeunivers049.onmicrosoft.com::39893237-1552-4825-8a97-0bd0f1dcb1c5" providerId="AD" clId="Web-{CB286FF6-B612-84D0-5723-BA103044F94D}" dt="2022-05-25T20:01:29.148" v="6"/>
          <ac:picMkLst>
            <pc:docMk/>
            <pc:sldMk cId="1505714798" sldId="267"/>
            <ac:picMk id="4" creationId="{C37B1BDB-1AA3-4E69-81E3-A9540A3A63E6}"/>
          </ac:picMkLst>
        </pc:picChg>
        <pc:picChg chg="add del mod">
          <ac:chgData name="stephanteichmueller@outlook.de" userId="S::stephanteichmueller_outlook.de#ext#@technischeunivers049.onmicrosoft.com::39893237-1552-4825-8a97-0bd0f1dcb1c5" providerId="AD" clId="Web-{CB286FF6-B612-84D0-5723-BA103044F94D}" dt="2022-05-25T20:00:21.501" v="4"/>
          <ac:picMkLst>
            <pc:docMk/>
            <pc:sldMk cId="1505714798" sldId="267"/>
            <ac:picMk id="5" creationId="{88061F51-74E9-CB6B-90CA-0965B6AC03D3}"/>
          </ac:picMkLst>
        </pc:picChg>
        <pc:picChg chg="add mod">
          <ac:chgData name="stephanteichmueller@outlook.de" userId="S::stephanteichmueller_outlook.de#ext#@technischeunivers049.onmicrosoft.com::39893237-1552-4825-8a97-0bd0f1dcb1c5" providerId="AD" clId="Web-{CB286FF6-B612-84D0-5723-BA103044F94D}" dt="2022-05-25T20:01:32.492" v="7" actId="1076"/>
          <ac:picMkLst>
            <pc:docMk/>
            <pc:sldMk cId="1505714798" sldId="267"/>
            <ac:picMk id="6" creationId="{2855E87E-962E-4B13-D037-CDBC56AA67CE}"/>
          </ac:picMkLst>
        </pc:picChg>
      </pc:sldChg>
    </pc:docChg>
  </pc:docChgLst>
  <pc:docChgLst>
    <pc:chgData name="jonas.helmboldt" userId="S::jonas.helmboldt.fhe@technischeunivers049.onmicrosoft.com::43c1ac29-3a54-4ac2-b0af-ffc6be04416c" providerId="AD" clId="Web-{D4A3D107-8CCB-C3DF-57EE-71CC22AED878}"/>
    <pc:docChg chg="modSld">
      <pc:chgData name="jonas.helmboldt" userId="S::jonas.helmboldt.fhe@technischeunivers049.onmicrosoft.com::43c1ac29-3a54-4ac2-b0af-ffc6be04416c" providerId="AD" clId="Web-{D4A3D107-8CCB-C3DF-57EE-71CC22AED878}" dt="2022-05-29T18:21:46.055" v="42" actId="20577"/>
      <pc:docMkLst>
        <pc:docMk/>
      </pc:docMkLst>
      <pc:sldChg chg="modSp">
        <pc:chgData name="jonas.helmboldt" userId="S::jonas.helmboldt.fhe@technischeunivers049.onmicrosoft.com::43c1ac29-3a54-4ac2-b0af-ffc6be04416c" providerId="AD" clId="Web-{D4A3D107-8CCB-C3DF-57EE-71CC22AED878}" dt="2022-05-29T18:21:46.055" v="42" actId="20577"/>
        <pc:sldMkLst>
          <pc:docMk/>
          <pc:sldMk cId="3157850240" sldId="263"/>
        </pc:sldMkLst>
        <pc:spChg chg="mod">
          <ac:chgData name="jonas.helmboldt" userId="S::jonas.helmboldt.fhe@technischeunivers049.onmicrosoft.com::43c1ac29-3a54-4ac2-b0af-ffc6be04416c" providerId="AD" clId="Web-{D4A3D107-8CCB-C3DF-57EE-71CC22AED878}" dt="2022-05-29T18:21:46.055" v="42" actId="20577"/>
          <ac:spMkLst>
            <pc:docMk/>
            <pc:sldMk cId="3157850240" sldId="263"/>
            <ac:spMk id="3" creationId="{A4D05145-9BC9-844C-33C3-36A36D539C55}"/>
          </ac:spMkLst>
        </pc:spChg>
        <pc:spChg chg="mod">
          <ac:chgData name="jonas.helmboldt" userId="S::jonas.helmboldt.fhe@technischeunivers049.onmicrosoft.com::43c1ac29-3a54-4ac2-b0af-ffc6be04416c" providerId="AD" clId="Web-{D4A3D107-8CCB-C3DF-57EE-71CC22AED878}" dt="2022-05-29T18:20:47.615" v="4" actId="20577"/>
          <ac:spMkLst>
            <pc:docMk/>
            <pc:sldMk cId="3157850240" sldId="263"/>
            <ac:spMk id="5" creationId="{49942AD1-E7A5-9FD1-6294-4A81AB891EA1}"/>
          </ac:spMkLst>
        </pc:spChg>
        <pc:spChg chg="mod">
          <ac:chgData name="jonas.helmboldt" userId="S::jonas.helmboldt.fhe@technischeunivers049.onmicrosoft.com::43c1ac29-3a54-4ac2-b0af-ffc6be04416c" providerId="AD" clId="Web-{D4A3D107-8CCB-C3DF-57EE-71CC22AED878}" dt="2022-05-29T18:20:54.366" v="9" actId="20577"/>
          <ac:spMkLst>
            <pc:docMk/>
            <pc:sldMk cId="3157850240" sldId="263"/>
            <ac:spMk id="7" creationId="{DBEDF272-1AD3-A513-E5E9-3775380075A8}"/>
          </ac:spMkLst>
        </pc:spChg>
        <pc:spChg chg="mod">
          <ac:chgData name="jonas.helmboldt" userId="S::jonas.helmboldt.fhe@technischeunivers049.onmicrosoft.com::43c1ac29-3a54-4ac2-b0af-ffc6be04416c" providerId="AD" clId="Web-{D4A3D107-8CCB-C3DF-57EE-71CC22AED878}" dt="2022-05-29T18:20:59.725" v="14" actId="20577"/>
          <ac:spMkLst>
            <pc:docMk/>
            <pc:sldMk cId="3157850240" sldId="263"/>
            <ac:spMk id="8" creationId="{17118890-8AEC-4E9E-3F80-B98E45ED83D3}"/>
          </ac:spMkLst>
        </pc:spChg>
      </pc:sldChg>
    </pc:docChg>
  </pc:docChgLst>
  <pc:docChgLst>
    <pc:chgData name="jonas.helmboldt" userId="43c1ac29-3a54-4ac2-b0af-ffc6be04416c" providerId="ADAL" clId="{4C8B399D-F376-4ACD-BEC6-E8ED2A95D447}"/>
    <pc:docChg chg="">
      <pc:chgData name="jonas.helmboldt" userId="43c1ac29-3a54-4ac2-b0af-ffc6be04416c" providerId="ADAL" clId="{4C8B399D-F376-4ACD-BEC6-E8ED2A95D447}" dt="2022-05-30T08:24:09.825" v="1"/>
      <pc:docMkLst>
        <pc:docMk/>
      </pc:docMkLst>
      <pc:sldChg chg="delCm modCm">
        <pc:chgData name="jonas.helmboldt" userId="43c1ac29-3a54-4ac2-b0af-ffc6be04416c" providerId="ADAL" clId="{4C8B399D-F376-4ACD-BEC6-E8ED2A95D447}" dt="2022-05-30T08:24:09.825" v="1"/>
        <pc:sldMkLst>
          <pc:docMk/>
          <pc:sldMk cId="4005070745" sldId="258"/>
        </pc:sldMkLst>
      </pc:sldChg>
    </pc:docChg>
  </pc:docChgLst>
  <pc:docChgLst>
    <pc:chgData name="artur.jadranski" userId="S::artur.jadranski.fhe@technischeunivers049.onmicrosoft.com::51aa2ed5-5f8f-4feb-84d9-9592ea14dfdb" providerId="AD" clId="Web-{7B06BB3A-DD03-9265-33F9-8CC6AFFE9B2B}"/>
    <pc:docChg chg="modSld">
      <pc:chgData name="artur.jadranski" userId="S::artur.jadranski.fhe@technischeunivers049.onmicrosoft.com::51aa2ed5-5f8f-4feb-84d9-9592ea14dfdb" providerId="AD" clId="Web-{7B06BB3A-DD03-9265-33F9-8CC6AFFE9B2B}" dt="2022-05-30T08:24:29.229" v="12"/>
      <pc:docMkLst>
        <pc:docMk/>
      </pc:docMkLst>
      <pc:sldChg chg="modNotes">
        <pc:chgData name="artur.jadranski" userId="S::artur.jadranski.fhe@technischeunivers049.onmicrosoft.com::51aa2ed5-5f8f-4feb-84d9-9592ea14dfdb" providerId="AD" clId="Web-{7B06BB3A-DD03-9265-33F9-8CC6AFFE9B2B}" dt="2022-05-30T08:23:38.509" v="0"/>
        <pc:sldMkLst>
          <pc:docMk/>
          <pc:sldMk cId="4005070745" sldId="258"/>
        </pc:sldMkLst>
      </pc:sldChg>
      <pc:sldChg chg="modNotes">
        <pc:chgData name="artur.jadranski" userId="S::artur.jadranski.fhe@technischeunivers049.onmicrosoft.com::51aa2ed5-5f8f-4feb-84d9-9592ea14dfdb" providerId="AD" clId="Web-{7B06BB3A-DD03-9265-33F9-8CC6AFFE9B2B}" dt="2022-05-30T08:24:24.010" v="7"/>
        <pc:sldMkLst>
          <pc:docMk/>
          <pc:sldMk cId="2495495882" sldId="260"/>
        </pc:sldMkLst>
      </pc:sldChg>
      <pc:sldChg chg="modNotes">
        <pc:chgData name="artur.jadranski" userId="S::artur.jadranski.fhe@technischeunivers049.onmicrosoft.com::51aa2ed5-5f8f-4feb-84d9-9592ea14dfdb" providerId="AD" clId="Web-{7B06BB3A-DD03-9265-33F9-8CC6AFFE9B2B}" dt="2022-05-30T08:24:13.416" v="6"/>
        <pc:sldMkLst>
          <pc:docMk/>
          <pc:sldMk cId="3157850240" sldId="263"/>
        </pc:sldMkLst>
      </pc:sldChg>
      <pc:sldChg chg="modNotes">
        <pc:chgData name="artur.jadranski" userId="S::artur.jadranski.fhe@technischeunivers049.onmicrosoft.com::51aa2ed5-5f8f-4feb-84d9-9592ea14dfdb" providerId="AD" clId="Web-{7B06BB3A-DD03-9265-33F9-8CC6AFFE9B2B}" dt="2022-05-30T08:24:29.229" v="12"/>
        <pc:sldMkLst>
          <pc:docMk/>
          <pc:sldMk cId="1505714798" sldId="267"/>
        </pc:sldMkLst>
      </pc:sldChg>
    </pc:docChg>
  </pc:docChgLst>
  <pc:docChgLst>
    <pc:chgData name="jonas.helmboldt" userId="S::jonas.helmboldt@fh-erfurt.de::43c1ac29-3a54-4ac2-b0af-ffc6be04416c" providerId="AD" clId="Web-{71F2A252-5AC1-720E-6FEE-7AEE62B78C1A}"/>
    <pc:docChg chg="modSld">
      <pc:chgData name="jonas.helmboldt" userId="S::jonas.helmboldt@fh-erfurt.de::43c1ac29-3a54-4ac2-b0af-ffc6be04416c" providerId="AD" clId="Web-{71F2A252-5AC1-720E-6FEE-7AEE62B78C1A}" dt="2022-01-31T08:13:58.722" v="4"/>
      <pc:docMkLst>
        <pc:docMk/>
      </pc:docMkLst>
      <pc:sldChg chg="delSp modSp">
        <pc:chgData name="jonas.helmboldt" userId="S::jonas.helmboldt@fh-erfurt.de::43c1ac29-3a54-4ac2-b0af-ffc6be04416c" providerId="AD" clId="Web-{71F2A252-5AC1-720E-6FEE-7AEE62B78C1A}" dt="2022-01-31T08:13:58.722" v="4"/>
        <pc:sldMkLst>
          <pc:docMk/>
          <pc:sldMk cId="1505714798" sldId="267"/>
        </pc:sldMkLst>
        <pc:spChg chg="mod">
          <ac:chgData name="jonas.helmboldt" userId="S::jonas.helmboldt@fh-erfurt.de::43c1ac29-3a54-4ac2-b0af-ffc6be04416c" providerId="AD" clId="Web-{71F2A252-5AC1-720E-6FEE-7AEE62B78C1A}" dt="2022-01-31T08:13:58.722" v="4"/>
          <ac:spMkLst>
            <pc:docMk/>
            <pc:sldMk cId="1505714798" sldId="267"/>
            <ac:spMk id="13" creationId="{AFCB175D-E324-466F-8490-C5DC858F9F30}"/>
          </ac:spMkLst>
        </pc:spChg>
        <pc:picChg chg="del mod">
          <ac:chgData name="jonas.helmboldt" userId="S::jonas.helmboldt@fh-erfurt.de::43c1ac29-3a54-4ac2-b0af-ffc6be04416c" providerId="AD" clId="Web-{71F2A252-5AC1-720E-6FEE-7AEE62B78C1A}" dt="2022-01-31T08:13:46.034" v="3"/>
          <ac:picMkLst>
            <pc:docMk/>
            <pc:sldMk cId="1505714798" sldId="267"/>
            <ac:picMk id="3" creationId="{3679AA42-D400-4759-81A8-384CA22C6B22}"/>
          </ac:picMkLst>
        </pc:picChg>
        <pc:picChg chg="del">
          <ac:chgData name="jonas.helmboldt" userId="S::jonas.helmboldt@fh-erfurt.de::43c1ac29-3a54-4ac2-b0af-ffc6be04416c" providerId="AD" clId="Web-{71F2A252-5AC1-720E-6FEE-7AEE62B78C1A}" dt="2022-01-31T08:04:27.552" v="0"/>
          <ac:picMkLst>
            <pc:docMk/>
            <pc:sldMk cId="1505714798" sldId="267"/>
            <ac:picMk id="6" creationId="{8CE88981-0424-4AA2-A73F-FFBDE0D7CD6E}"/>
          </ac:picMkLst>
        </pc:picChg>
      </pc:sldChg>
    </pc:docChg>
  </pc:docChgLst>
  <pc:docChgLst>
    <pc:chgData name="artur.jadranski" userId="S::artur.jadranski.fhe@technischeunivers049.onmicrosoft.com::51aa2ed5-5f8f-4feb-84d9-9592ea14dfdb" providerId="AD" clId="Web-{5AD246BA-E71E-A656-FF61-2782811C9A2F}"/>
    <pc:docChg chg="modSld">
      <pc:chgData name="artur.jadranski" userId="S::artur.jadranski.fhe@technischeunivers049.onmicrosoft.com::51aa2ed5-5f8f-4feb-84d9-9592ea14dfdb" providerId="AD" clId="Web-{5AD246BA-E71E-A656-FF61-2782811C9A2F}" dt="2022-05-30T07:59:40.828" v="1" actId="20577"/>
      <pc:docMkLst>
        <pc:docMk/>
      </pc:docMkLst>
      <pc:sldChg chg="modSp">
        <pc:chgData name="artur.jadranski" userId="S::artur.jadranski.fhe@technischeunivers049.onmicrosoft.com::51aa2ed5-5f8f-4feb-84d9-9592ea14dfdb" providerId="AD" clId="Web-{5AD246BA-E71E-A656-FF61-2782811C9A2F}" dt="2022-05-30T07:59:40.828" v="1" actId="20577"/>
        <pc:sldMkLst>
          <pc:docMk/>
          <pc:sldMk cId="2495495882" sldId="260"/>
        </pc:sldMkLst>
        <pc:spChg chg="mod">
          <ac:chgData name="artur.jadranski" userId="S::artur.jadranski.fhe@technischeunivers049.onmicrosoft.com::51aa2ed5-5f8f-4feb-84d9-9592ea14dfdb" providerId="AD" clId="Web-{5AD246BA-E71E-A656-FF61-2782811C9A2F}" dt="2022-05-30T07:59:40.828" v="1" actId="20577"/>
          <ac:spMkLst>
            <pc:docMk/>
            <pc:sldMk cId="2495495882" sldId="260"/>
            <ac:spMk id="5" creationId="{AF4CDF26-15D4-4624-853E-B6DB88FB9FED}"/>
          </ac:spMkLst>
        </pc:spChg>
      </pc:sldChg>
    </pc:docChg>
  </pc:docChgLst>
  <pc:docChgLst>
    <pc:chgData name="stephanteichmueller@outlook.de" userId="S::stephanteichmueller_outlook.de#ext#@technischeunivers049.onmicrosoft.com::39893237-1552-4825-8a97-0bd0f1dcb1c5" providerId="AD" clId="Web-{DFDE70B2-BD7F-467F-81B6-8D2AC321E9BB}"/>
    <pc:docChg chg="mod delSld modSld">
      <pc:chgData name="stephanteichmueller@outlook.de" userId="S::stephanteichmueller_outlook.de#ext#@technischeunivers049.onmicrosoft.com::39893237-1552-4825-8a97-0bd0f1dcb1c5" providerId="AD" clId="Web-{DFDE70B2-BD7F-467F-81B6-8D2AC321E9BB}" dt="2022-05-25T19:54:35.796" v="364"/>
      <pc:docMkLst>
        <pc:docMk/>
      </pc:docMkLst>
      <pc:sldChg chg="modSp">
        <pc:chgData name="stephanteichmueller@outlook.de" userId="S::stephanteichmueller_outlook.de#ext#@technischeunivers049.onmicrosoft.com::39893237-1552-4825-8a97-0bd0f1dcb1c5" providerId="AD" clId="Web-{DFDE70B2-BD7F-467F-81B6-8D2AC321E9BB}" dt="2022-05-25T18:48:06.087" v="60" actId="20577"/>
        <pc:sldMkLst>
          <pc:docMk/>
          <pc:sldMk cId="2712082662" sldId="257"/>
        </pc:sldMkLst>
        <pc:spChg chg="mod">
          <ac:chgData name="stephanteichmueller@outlook.de" userId="S::stephanteichmueller_outlook.de#ext#@technischeunivers049.onmicrosoft.com::39893237-1552-4825-8a97-0bd0f1dcb1c5" providerId="AD" clId="Web-{DFDE70B2-BD7F-467F-81B6-8D2AC321E9BB}" dt="2022-05-25T18:48:06.087" v="60" actId="20577"/>
          <ac:spMkLst>
            <pc:docMk/>
            <pc:sldMk cId="2712082662" sldId="257"/>
            <ac:spMk id="3" creationId="{F614B2F6-A781-46D5-970F-88FF1ABA7BAC}"/>
          </ac:spMkLst>
        </pc:spChg>
      </pc:sldChg>
      <pc:sldChg chg="addSp delSp modSp addCm">
        <pc:chgData name="stephanteichmueller@outlook.de" userId="S::stephanteichmueller_outlook.de#ext#@technischeunivers049.onmicrosoft.com::39893237-1552-4825-8a97-0bd0f1dcb1c5" providerId="AD" clId="Web-{DFDE70B2-BD7F-467F-81B6-8D2AC321E9BB}" dt="2022-05-25T19:51:07.494" v="361"/>
        <pc:sldMkLst>
          <pc:docMk/>
          <pc:sldMk cId="4005070745" sldId="258"/>
        </pc:sldMkLst>
        <pc:spChg chg="add del">
          <ac:chgData name="stephanteichmueller@outlook.de" userId="S::stephanteichmueller_outlook.de#ext#@technischeunivers049.onmicrosoft.com::39893237-1552-4825-8a97-0bd0f1dcb1c5" providerId="AD" clId="Web-{DFDE70B2-BD7F-467F-81B6-8D2AC321E9BB}" dt="2022-05-25T18:59:43.624" v="63"/>
          <ac:spMkLst>
            <pc:docMk/>
            <pc:sldMk cId="4005070745" sldId="258"/>
            <ac:spMk id="4" creationId="{C947432E-3AD7-B0A9-5C46-BB3C7898BE92}"/>
          </ac:spMkLst>
        </pc:spChg>
        <pc:spChg chg="add del mod">
          <ac:chgData name="stephanteichmueller@outlook.de" userId="S::stephanteichmueller_outlook.de#ext#@technischeunivers049.onmicrosoft.com::39893237-1552-4825-8a97-0bd0f1dcb1c5" providerId="AD" clId="Web-{DFDE70B2-BD7F-467F-81B6-8D2AC321E9BB}" dt="2022-05-25T18:59:41.093" v="62"/>
          <ac:spMkLst>
            <pc:docMk/>
            <pc:sldMk cId="4005070745" sldId="258"/>
            <ac:spMk id="5" creationId="{202F0212-ADAC-3A3C-E764-7C12E8F2379C}"/>
          </ac:spMkLst>
        </pc:spChg>
      </pc:sldChg>
      <pc:sldChg chg="modSp">
        <pc:chgData name="stephanteichmueller@outlook.de" userId="S::stephanteichmueller_outlook.de#ext#@technischeunivers049.onmicrosoft.com::39893237-1552-4825-8a97-0bd0f1dcb1c5" providerId="AD" clId="Web-{DFDE70B2-BD7F-467F-81B6-8D2AC321E9BB}" dt="2022-05-25T19:48:24.286" v="359" actId="20577"/>
        <pc:sldMkLst>
          <pc:docMk/>
          <pc:sldMk cId="2495495882" sldId="260"/>
        </pc:sldMkLst>
        <pc:spChg chg="mod">
          <ac:chgData name="stephanteichmueller@outlook.de" userId="S::stephanteichmueller_outlook.de#ext#@technischeunivers049.onmicrosoft.com::39893237-1552-4825-8a97-0bd0f1dcb1c5" providerId="AD" clId="Web-{DFDE70B2-BD7F-467F-81B6-8D2AC321E9BB}" dt="2022-05-25T19:46:02.188" v="284" actId="20577"/>
          <ac:spMkLst>
            <pc:docMk/>
            <pc:sldMk cId="2495495882" sldId="260"/>
            <ac:spMk id="2" creationId="{343F0B38-CC26-4520-865E-71223F7253B1}"/>
          </ac:spMkLst>
        </pc:spChg>
        <pc:spChg chg="mod">
          <ac:chgData name="stephanteichmueller@outlook.de" userId="S::stephanteichmueller_outlook.de#ext#@technischeunivers049.onmicrosoft.com::39893237-1552-4825-8a97-0bd0f1dcb1c5" providerId="AD" clId="Web-{DFDE70B2-BD7F-467F-81B6-8D2AC321E9BB}" dt="2022-05-25T19:48:24.286" v="359" actId="20577"/>
          <ac:spMkLst>
            <pc:docMk/>
            <pc:sldMk cId="2495495882" sldId="260"/>
            <ac:spMk id="5" creationId="{AF4CDF26-15D4-4624-853E-B6DB88FB9FED}"/>
          </ac:spMkLst>
        </pc:spChg>
      </pc:sldChg>
      <pc:sldChg chg="del">
        <pc:chgData name="stephanteichmueller@outlook.de" userId="S::stephanteichmueller_outlook.de#ext#@technischeunivers049.onmicrosoft.com::39893237-1552-4825-8a97-0bd0f1dcb1c5" providerId="AD" clId="Web-{DFDE70B2-BD7F-467F-81B6-8D2AC321E9BB}" dt="2022-05-25T19:51:50.260" v="362"/>
        <pc:sldMkLst>
          <pc:docMk/>
          <pc:sldMk cId="4023729283" sldId="261"/>
        </pc:sldMkLst>
      </pc:sldChg>
      <pc:sldChg chg="modSp">
        <pc:chgData name="stephanteichmueller@outlook.de" userId="S::stephanteichmueller_outlook.de#ext#@technischeunivers049.onmicrosoft.com::39893237-1552-4825-8a97-0bd0f1dcb1c5" providerId="AD" clId="Web-{DFDE70B2-BD7F-467F-81B6-8D2AC321E9BB}" dt="2022-05-25T19:45:21.593" v="271" actId="20577"/>
        <pc:sldMkLst>
          <pc:docMk/>
          <pc:sldMk cId="578701366" sldId="262"/>
        </pc:sldMkLst>
        <pc:spChg chg="mod">
          <ac:chgData name="stephanteichmueller@outlook.de" userId="S::stephanteichmueller_outlook.de#ext#@technischeunivers049.onmicrosoft.com::39893237-1552-4825-8a97-0bd0f1dcb1c5" providerId="AD" clId="Web-{DFDE70B2-BD7F-467F-81B6-8D2AC321E9BB}" dt="2022-05-25T19:42:51.992" v="242" actId="20577"/>
          <ac:spMkLst>
            <pc:docMk/>
            <pc:sldMk cId="578701366" sldId="262"/>
            <ac:spMk id="2" creationId="{343F0B38-CC26-4520-865E-71223F7253B1}"/>
          </ac:spMkLst>
        </pc:spChg>
        <pc:spChg chg="mod">
          <ac:chgData name="stephanteichmueller@outlook.de" userId="S::stephanteichmueller_outlook.de#ext#@technischeunivers049.onmicrosoft.com::39893237-1552-4825-8a97-0bd0f1dcb1c5" providerId="AD" clId="Web-{DFDE70B2-BD7F-467F-81B6-8D2AC321E9BB}" dt="2022-05-25T19:45:21.593" v="271" actId="20577"/>
          <ac:spMkLst>
            <pc:docMk/>
            <pc:sldMk cId="578701366" sldId="262"/>
            <ac:spMk id="5" creationId="{84910DE8-D817-414D-935F-647864148B90}"/>
          </ac:spMkLst>
        </pc:spChg>
      </pc:sldChg>
      <pc:sldChg chg="addSp delSp modSp">
        <pc:chgData name="stephanteichmueller@outlook.de" userId="S::stephanteichmueller_outlook.de#ext#@technischeunivers049.onmicrosoft.com::39893237-1552-4825-8a97-0bd0f1dcb1c5" providerId="AD" clId="Web-{DFDE70B2-BD7F-467F-81B6-8D2AC321E9BB}" dt="2022-05-25T19:42:01.662" v="225" actId="1076"/>
        <pc:sldMkLst>
          <pc:docMk/>
          <pc:sldMk cId="3157850240" sldId="263"/>
        </pc:sldMkLst>
        <pc:spChg chg="mod">
          <ac:chgData name="stephanteichmueller@outlook.de" userId="S::stephanteichmueller_outlook.de#ext#@technischeunivers049.onmicrosoft.com::39893237-1552-4825-8a97-0bd0f1dcb1c5" providerId="AD" clId="Web-{DFDE70B2-BD7F-467F-81B6-8D2AC321E9BB}" dt="2022-05-25T19:25:24.103" v="82" actId="20577"/>
          <ac:spMkLst>
            <pc:docMk/>
            <pc:sldMk cId="3157850240" sldId="263"/>
            <ac:spMk id="2" creationId="{343F0B38-CC26-4520-865E-71223F7253B1}"/>
          </ac:spMkLst>
        </pc:spChg>
        <pc:spChg chg="add mod">
          <ac:chgData name="stephanteichmueller@outlook.de" userId="S::stephanteichmueller_outlook.de#ext#@technischeunivers049.onmicrosoft.com::39893237-1552-4825-8a97-0bd0f1dcb1c5" providerId="AD" clId="Web-{DFDE70B2-BD7F-467F-81B6-8D2AC321E9BB}" dt="2022-05-25T19:42:01.662" v="225" actId="1076"/>
          <ac:spMkLst>
            <pc:docMk/>
            <pc:sldMk cId="3157850240" sldId="263"/>
            <ac:spMk id="3" creationId="{A4D05145-9BC9-844C-33C3-36A36D539C55}"/>
          </ac:spMkLst>
        </pc:spChg>
        <pc:picChg chg="del">
          <ac:chgData name="stephanteichmueller@outlook.de" userId="S::stephanteichmueller_outlook.de#ext#@technischeunivers049.onmicrosoft.com::39893237-1552-4825-8a97-0bd0f1dcb1c5" providerId="AD" clId="Web-{DFDE70B2-BD7F-467F-81B6-8D2AC321E9BB}" dt="2022-05-25T19:25:01.009" v="64"/>
          <ac:picMkLst>
            <pc:docMk/>
            <pc:sldMk cId="3157850240" sldId="263"/>
            <ac:picMk id="4" creationId="{15E72111-E5BD-FAF7-F5E9-4230C308CECB}"/>
          </ac:picMkLst>
        </pc:picChg>
      </pc:sldChg>
      <pc:sldChg chg="del">
        <pc:chgData name="stephanteichmueller@outlook.de" userId="S::stephanteichmueller_outlook.de#ext#@technischeunivers049.onmicrosoft.com::39893237-1552-4825-8a97-0bd0f1dcb1c5" providerId="AD" clId="Web-{DFDE70B2-BD7F-467F-81B6-8D2AC321E9BB}" dt="2022-05-25T19:51:54.370" v="363"/>
        <pc:sldMkLst>
          <pc:docMk/>
          <pc:sldMk cId="3434139796" sldId="265"/>
        </pc:sldMkLst>
      </pc:sldChg>
      <pc:sldChg chg="addSp modSp">
        <pc:chgData name="stephanteichmueller@outlook.de" userId="S::stephanteichmueller_outlook.de#ext#@technischeunivers049.onmicrosoft.com::39893237-1552-4825-8a97-0bd0f1dcb1c5" providerId="AD" clId="Web-{DFDE70B2-BD7F-467F-81B6-8D2AC321E9BB}" dt="2022-05-25T19:54:35.796" v="364"/>
        <pc:sldMkLst>
          <pc:docMk/>
          <pc:sldMk cId="1505714798" sldId="267"/>
        </pc:sldMkLst>
        <pc:picChg chg="add mod">
          <ac:chgData name="stephanteichmueller@outlook.de" userId="S::stephanteichmueller_outlook.de#ext#@technischeunivers049.onmicrosoft.com::39893237-1552-4825-8a97-0bd0f1dcb1c5" providerId="AD" clId="Web-{DFDE70B2-BD7F-467F-81B6-8D2AC321E9BB}" dt="2022-05-25T19:54:35.796" v="364"/>
          <ac:picMkLst>
            <pc:docMk/>
            <pc:sldMk cId="1505714798" sldId="267"/>
            <ac:picMk id="3" creationId="{64966854-8E05-E1E6-EB97-C48363204B7E}"/>
          </ac:picMkLst>
        </pc:picChg>
      </pc:sldChg>
    </pc:docChg>
  </pc:docChgLst>
  <pc:docChgLst>
    <pc:chgData name="jonas.helmboldt" userId="S::jonas.helmboldt.fhe@technischeunivers049.onmicrosoft.com::43c1ac29-3a54-4ac2-b0af-ffc6be04416c" providerId="AD" clId="Web-{3CA4FD80-EB9A-B1C6-E105-532B85B93CAF}"/>
    <pc:docChg chg="modSld">
      <pc:chgData name="jonas.helmboldt" userId="S::jonas.helmboldt.fhe@technischeunivers049.onmicrosoft.com::43c1ac29-3a54-4ac2-b0af-ffc6be04416c" providerId="AD" clId="Web-{3CA4FD80-EB9A-B1C6-E105-532B85B93CAF}" dt="2022-07-10T18:59:51.948" v="1"/>
      <pc:docMkLst>
        <pc:docMk/>
      </pc:docMkLst>
      <pc:sldChg chg="addSp delSp">
        <pc:chgData name="jonas.helmboldt" userId="S::jonas.helmboldt.fhe@technischeunivers049.onmicrosoft.com::43c1ac29-3a54-4ac2-b0af-ffc6be04416c" providerId="AD" clId="Web-{3CA4FD80-EB9A-B1C6-E105-532B85B93CAF}" dt="2022-07-10T18:59:51.948" v="1"/>
        <pc:sldMkLst>
          <pc:docMk/>
          <pc:sldMk cId="1505714798" sldId="267"/>
        </pc:sldMkLst>
        <pc:spChg chg="add del">
          <ac:chgData name="jonas.helmboldt" userId="S::jonas.helmboldt.fhe@technischeunivers049.onmicrosoft.com::43c1ac29-3a54-4ac2-b0af-ffc6be04416c" providerId="AD" clId="Web-{3CA4FD80-EB9A-B1C6-E105-532B85B93CAF}" dt="2022-07-10T18:59:51.948" v="1"/>
          <ac:spMkLst>
            <pc:docMk/>
            <pc:sldMk cId="1505714798" sldId="267"/>
            <ac:spMk id="3" creationId="{B5F86114-427D-DFE7-6F32-629BB2E36DD3}"/>
          </ac:spMkLst>
        </pc:spChg>
      </pc:sldChg>
    </pc:docChg>
  </pc:docChgLst>
  <pc:docChgLst>
    <pc:chgData name="jonas.helmboldt" userId="S::jonas.helmboldt@fh-erfurt.de::43c1ac29-3a54-4ac2-b0af-ffc6be04416c" providerId="AD" clId="Web-{91EF048D-D46F-D335-0E30-6E7F4F68A403}"/>
    <pc:docChg chg="addSld delSld modSld sldOrd">
      <pc:chgData name="jonas.helmboldt" userId="S::jonas.helmboldt@fh-erfurt.de::43c1ac29-3a54-4ac2-b0af-ffc6be04416c" providerId="AD" clId="Web-{91EF048D-D46F-D335-0E30-6E7F4F68A403}" dt="2022-01-28T08:59:33.928" v="96" actId="20577"/>
      <pc:docMkLst>
        <pc:docMk/>
      </pc:docMkLst>
      <pc:sldChg chg="modSp">
        <pc:chgData name="jonas.helmboldt" userId="S::jonas.helmboldt@fh-erfurt.de::43c1ac29-3a54-4ac2-b0af-ffc6be04416c" providerId="AD" clId="Web-{91EF048D-D46F-D335-0E30-6E7F4F68A403}" dt="2022-01-28T08:52:28.262" v="51" actId="20577"/>
        <pc:sldMkLst>
          <pc:docMk/>
          <pc:sldMk cId="2712082662" sldId="257"/>
        </pc:sldMkLst>
        <pc:spChg chg="mod">
          <ac:chgData name="jonas.helmboldt" userId="S::jonas.helmboldt@fh-erfurt.de::43c1ac29-3a54-4ac2-b0af-ffc6be04416c" providerId="AD" clId="Web-{91EF048D-D46F-D335-0E30-6E7F4F68A403}" dt="2022-01-28T08:52:28.262" v="51" actId="20577"/>
          <ac:spMkLst>
            <pc:docMk/>
            <pc:sldMk cId="2712082662" sldId="257"/>
            <ac:spMk id="3" creationId="{F614B2F6-A781-46D5-970F-88FF1ABA7BAC}"/>
          </ac:spMkLst>
        </pc:spChg>
      </pc:sldChg>
      <pc:sldChg chg="del">
        <pc:chgData name="jonas.helmboldt" userId="S::jonas.helmboldt@fh-erfurt.de::43c1ac29-3a54-4ac2-b0af-ffc6be04416c" providerId="AD" clId="Web-{91EF048D-D46F-D335-0E30-6E7F4F68A403}" dt="2022-01-28T08:43:56.796" v="0"/>
        <pc:sldMkLst>
          <pc:docMk/>
          <pc:sldMk cId="4216295005" sldId="259"/>
        </pc:sldMkLst>
      </pc:sldChg>
      <pc:sldChg chg="modSp">
        <pc:chgData name="jonas.helmboldt" userId="S::jonas.helmboldt@fh-erfurt.de::43c1ac29-3a54-4ac2-b0af-ffc6be04416c" providerId="AD" clId="Web-{91EF048D-D46F-D335-0E30-6E7F4F68A403}" dt="2022-01-28T08:59:29.006" v="95" actId="20577"/>
        <pc:sldMkLst>
          <pc:docMk/>
          <pc:sldMk cId="2495495882" sldId="260"/>
        </pc:sldMkLst>
        <pc:spChg chg="mod">
          <ac:chgData name="jonas.helmboldt" userId="S::jonas.helmboldt@fh-erfurt.de::43c1ac29-3a54-4ac2-b0af-ffc6be04416c" providerId="AD" clId="Web-{91EF048D-D46F-D335-0E30-6E7F4F68A403}" dt="2022-01-28T08:57:18.831" v="93" actId="20577"/>
          <ac:spMkLst>
            <pc:docMk/>
            <pc:sldMk cId="2495495882" sldId="260"/>
            <ac:spMk id="2" creationId="{343F0B38-CC26-4520-865E-71223F7253B1}"/>
          </ac:spMkLst>
        </pc:spChg>
        <pc:spChg chg="mod">
          <ac:chgData name="jonas.helmboldt" userId="S::jonas.helmboldt@fh-erfurt.de::43c1ac29-3a54-4ac2-b0af-ffc6be04416c" providerId="AD" clId="Web-{91EF048D-D46F-D335-0E30-6E7F4F68A403}" dt="2022-01-28T08:59:29.006" v="95" actId="20577"/>
          <ac:spMkLst>
            <pc:docMk/>
            <pc:sldMk cId="2495495882" sldId="260"/>
            <ac:spMk id="3" creationId="{9E790D77-5EEC-48E4-85A3-854100FC6034}"/>
          </ac:spMkLst>
        </pc:spChg>
      </pc:sldChg>
      <pc:sldChg chg="modSp">
        <pc:chgData name="jonas.helmboldt" userId="S::jonas.helmboldt@fh-erfurt.de::43c1ac29-3a54-4ac2-b0af-ffc6be04416c" providerId="AD" clId="Web-{91EF048D-D46F-D335-0E30-6E7F4F68A403}" dt="2022-01-28T08:59:33.928" v="96" actId="20577"/>
        <pc:sldMkLst>
          <pc:docMk/>
          <pc:sldMk cId="4023729283" sldId="261"/>
        </pc:sldMkLst>
        <pc:spChg chg="mod">
          <ac:chgData name="jonas.helmboldt" userId="S::jonas.helmboldt@fh-erfurt.de::43c1ac29-3a54-4ac2-b0af-ffc6be04416c" providerId="AD" clId="Web-{91EF048D-D46F-D335-0E30-6E7F4F68A403}" dt="2022-01-28T08:59:33.928" v="96" actId="20577"/>
          <ac:spMkLst>
            <pc:docMk/>
            <pc:sldMk cId="4023729283" sldId="261"/>
            <ac:spMk id="3" creationId="{9E790D77-5EEC-48E4-85A3-854100FC6034}"/>
          </ac:spMkLst>
        </pc:spChg>
      </pc:sldChg>
      <pc:sldChg chg="modSp add ord replId">
        <pc:chgData name="jonas.helmboldt" userId="S::jonas.helmboldt@fh-erfurt.de::43c1ac29-3a54-4ac2-b0af-ffc6be04416c" providerId="AD" clId="Web-{91EF048D-D46F-D335-0E30-6E7F4F68A403}" dt="2022-01-28T08:52:45.809" v="65" actId="20577"/>
        <pc:sldMkLst>
          <pc:docMk/>
          <pc:sldMk cId="578701366" sldId="262"/>
        </pc:sldMkLst>
        <pc:spChg chg="mod">
          <ac:chgData name="jonas.helmboldt" userId="S::jonas.helmboldt@fh-erfurt.de::43c1ac29-3a54-4ac2-b0af-ffc6be04416c" providerId="AD" clId="Web-{91EF048D-D46F-D335-0E30-6E7F4F68A403}" dt="2022-01-28T08:52:43.559" v="64" actId="20577"/>
          <ac:spMkLst>
            <pc:docMk/>
            <pc:sldMk cId="578701366" sldId="262"/>
            <ac:spMk id="2" creationId="{343F0B38-CC26-4520-865E-71223F7253B1}"/>
          </ac:spMkLst>
        </pc:spChg>
        <pc:spChg chg="mod">
          <ac:chgData name="jonas.helmboldt" userId="S::jonas.helmboldt@fh-erfurt.de::43c1ac29-3a54-4ac2-b0af-ffc6be04416c" providerId="AD" clId="Web-{91EF048D-D46F-D335-0E30-6E7F4F68A403}" dt="2022-01-28T08:52:45.809" v="65" actId="20577"/>
          <ac:spMkLst>
            <pc:docMk/>
            <pc:sldMk cId="578701366" sldId="262"/>
            <ac:spMk id="3" creationId="{9E790D77-5EEC-48E4-85A3-854100FC6034}"/>
          </ac:spMkLst>
        </pc:spChg>
      </pc:sldChg>
      <pc:sldChg chg="del">
        <pc:chgData name="jonas.helmboldt" userId="S::jonas.helmboldt@fh-erfurt.de::43c1ac29-3a54-4ac2-b0af-ffc6be04416c" providerId="AD" clId="Web-{91EF048D-D46F-D335-0E30-6E7F4F68A403}" dt="2022-01-28T08:43:57.468" v="1"/>
        <pc:sldMkLst>
          <pc:docMk/>
          <pc:sldMk cId="3608569103" sldId="262"/>
        </pc:sldMkLst>
      </pc:sldChg>
      <pc:sldChg chg="delSp modSp add replId">
        <pc:chgData name="jonas.helmboldt" userId="S::jonas.helmboldt@fh-erfurt.de::43c1ac29-3a54-4ac2-b0af-ffc6be04416c" providerId="AD" clId="Web-{91EF048D-D46F-D335-0E30-6E7F4F68A403}" dt="2022-01-28T08:57:05.253" v="73"/>
        <pc:sldMkLst>
          <pc:docMk/>
          <pc:sldMk cId="3157850240" sldId="263"/>
        </pc:sldMkLst>
        <pc:spChg chg="mod">
          <ac:chgData name="jonas.helmboldt" userId="S::jonas.helmboldt@fh-erfurt.de::43c1ac29-3a54-4ac2-b0af-ffc6be04416c" providerId="AD" clId="Web-{91EF048D-D46F-D335-0E30-6E7F4F68A403}" dt="2022-01-28T08:57:03.612" v="72" actId="20577"/>
          <ac:spMkLst>
            <pc:docMk/>
            <pc:sldMk cId="3157850240" sldId="263"/>
            <ac:spMk id="2" creationId="{343F0B38-CC26-4520-865E-71223F7253B1}"/>
          </ac:spMkLst>
        </pc:spChg>
        <pc:picChg chg="del">
          <ac:chgData name="jonas.helmboldt" userId="S::jonas.helmboldt@fh-erfurt.de::43c1ac29-3a54-4ac2-b0af-ffc6be04416c" providerId="AD" clId="Web-{91EF048D-D46F-D335-0E30-6E7F4F68A403}" dt="2022-01-28T08:57:05.253" v="73"/>
          <ac:picMkLst>
            <pc:docMk/>
            <pc:sldMk cId="3157850240" sldId="263"/>
            <ac:picMk id="4" creationId="{D5F1B7A5-0A59-452E-BAB4-7089BD484C22}"/>
          </ac:picMkLst>
        </pc:picChg>
      </pc:sldChg>
    </pc:docChg>
  </pc:docChgLst>
  <pc:docChgLst>
    <pc:chgData name="jonas.helmboldt" userId="S::jonas.helmboldt.fhe@technischeunivers049.onmicrosoft.com::43c1ac29-3a54-4ac2-b0af-ffc6be04416c" providerId="AD" clId="Web-{5290AD86-7A2C-588F-F8D3-7564A5517FCC}"/>
    <pc:docChg chg="modSld">
      <pc:chgData name="jonas.helmboldt" userId="S::jonas.helmboldt.fhe@technischeunivers049.onmicrosoft.com::43c1ac29-3a54-4ac2-b0af-ffc6be04416c" providerId="AD" clId="Web-{5290AD86-7A2C-588F-F8D3-7564A5517FCC}" dt="2022-05-29T18:29:13.952" v="3" actId="20577"/>
      <pc:docMkLst>
        <pc:docMk/>
      </pc:docMkLst>
      <pc:sldChg chg="modSp">
        <pc:chgData name="jonas.helmboldt" userId="S::jonas.helmboldt.fhe@technischeunivers049.onmicrosoft.com::43c1ac29-3a54-4ac2-b0af-ffc6be04416c" providerId="AD" clId="Web-{5290AD86-7A2C-588F-F8D3-7564A5517FCC}" dt="2022-05-29T18:29:13.952" v="3" actId="20577"/>
        <pc:sldMkLst>
          <pc:docMk/>
          <pc:sldMk cId="3157850240" sldId="263"/>
        </pc:sldMkLst>
        <pc:spChg chg="mod">
          <ac:chgData name="jonas.helmboldt" userId="S::jonas.helmboldt.fhe@technischeunivers049.onmicrosoft.com::43c1ac29-3a54-4ac2-b0af-ffc6be04416c" providerId="AD" clId="Web-{5290AD86-7A2C-588F-F8D3-7564A5517FCC}" dt="2022-05-29T18:29:13.952" v="3" actId="20577"/>
          <ac:spMkLst>
            <pc:docMk/>
            <pc:sldMk cId="3157850240" sldId="263"/>
            <ac:spMk id="3" creationId="{A4D05145-9BC9-844C-33C3-36A36D539C55}"/>
          </ac:spMkLst>
        </pc:spChg>
      </pc:sldChg>
    </pc:docChg>
  </pc:docChgLst>
  <pc:docChgLst>
    <pc:chgData name="jonas.helmboldt" userId="S::jonas.helmboldt@fh-erfurt.de::43c1ac29-3a54-4ac2-b0af-ffc6be04416c" providerId="AD" clId="Web-{348D7812-D192-E445-8AD1-E343E4EF266A}"/>
    <pc:docChg chg="modSld">
      <pc:chgData name="jonas.helmboldt" userId="S::jonas.helmboldt@fh-erfurt.de::43c1ac29-3a54-4ac2-b0af-ffc6be04416c" providerId="AD" clId="Web-{348D7812-D192-E445-8AD1-E343E4EF266A}" dt="2022-01-30T12:06:53.277" v="24" actId="1076"/>
      <pc:docMkLst>
        <pc:docMk/>
      </pc:docMkLst>
      <pc:sldChg chg="addSp delSp modSp">
        <pc:chgData name="jonas.helmboldt" userId="S::jonas.helmboldt@fh-erfurt.de::43c1ac29-3a54-4ac2-b0af-ffc6be04416c" providerId="AD" clId="Web-{348D7812-D192-E445-8AD1-E343E4EF266A}" dt="2022-01-30T12:06:53.277" v="24" actId="1076"/>
        <pc:sldMkLst>
          <pc:docMk/>
          <pc:sldMk cId="4005070745" sldId="258"/>
        </pc:sldMkLst>
        <pc:picChg chg="del">
          <ac:chgData name="jonas.helmboldt" userId="S::jonas.helmboldt@fh-erfurt.de::43c1ac29-3a54-4ac2-b0af-ffc6be04416c" providerId="AD" clId="Web-{348D7812-D192-E445-8AD1-E343E4EF266A}" dt="2022-01-30T12:05:14.713" v="1"/>
          <ac:picMkLst>
            <pc:docMk/>
            <pc:sldMk cId="4005070745" sldId="258"/>
            <ac:picMk id="3" creationId="{0858C725-B494-4117-AF72-9DD1603E238E}"/>
          </ac:picMkLst>
        </pc:picChg>
        <pc:picChg chg="add del mod">
          <ac:chgData name="jonas.helmboldt" userId="S::jonas.helmboldt@fh-erfurt.de::43c1ac29-3a54-4ac2-b0af-ffc6be04416c" providerId="AD" clId="Web-{348D7812-D192-E445-8AD1-E343E4EF266A}" dt="2022-01-30T12:06:30.573" v="12"/>
          <ac:picMkLst>
            <pc:docMk/>
            <pc:sldMk cId="4005070745" sldId="258"/>
            <ac:picMk id="4" creationId="{A82AE8CD-D143-40F7-8C81-6035A92F8D4F}"/>
          </ac:picMkLst>
        </pc:picChg>
        <pc:picChg chg="add mod">
          <ac:chgData name="jonas.helmboldt" userId="S::jonas.helmboldt@fh-erfurt.de::43c1ac29-3a54-4ac2-b0af-ffc6be04416c" providerId="AD" clId="Web-{348D7812-D192-E445-8AD1-E343E4EF266A}" dt="2022-01-30T12:06:53.277" v="24" actId="1076"/>
          <ac:picMkLst>
            <pc:docMk/>
            <pc:sldMk cId="4005070745" sldId="258"/>
            <ac:picMk id="5" creationId="{2036A5D8-4AF8-4B16-BFF7-2EAC420D1C41}"/>
          </ac:picMkLst>
        </pc:picChg>
      </pc:sldChg>
    </pc:docChg>
  </pc:docChgLst>
  <pc:docChgLst>
    <pc:chgData name="jonas.helmboldt" userId="S::jonas.helmboldt@fh-erfurt.de::43c1ac29-3a54-4ac2-b0af-ffc6be04416c" providerId="AD" clId="Web-{FB122FCF-19C8-4CF0-47E7-AAA77108132C}"/>
    <pc:docChg chg="modSld sldOrd">
      <pc:chgData name="jonas.helmboldt" userId="S::jonas.helmboldt@fh-erfurt.de::43c1ac29-3a54-4ac2-b0af-ffc6be04416c" providerId="AD" clId="Web-{FB122FCF-19C8-4CF0-47E7-AAA77108132C}" dt="2022-01-30T13:18:24.255" v="20" actId="20577"/>
      <pc:docMkLst>
        <pc:docMk/>
      </pc:docMkLst>
      <pc:sldChg chg="modSp">
        <pc:chgData name="jonas.helmboldt" userId="S::jonas.helmboldt@fh-erfurt.de::43c1ac29-3a54-4ac2-b0af-ffc6be04416c" providerId="AD" clId="Web-{FB122FCF-19C8-4CF0-47E7-AAA77108132C}" dt="2022-01-30T13:18:24.255" v="20" actId="20577"/>
        <pc:sldMkLst>
          <pc:docMk/>
          <pc:sldMk cId="2712082662" sldId="257"/>
        </pc:sldMkLst>
        <pc:spChg chg="mod">
          <ac:chgData name="jonas.helmboldt" userId="S::jonas.helmboldt@fh-erfurt.de::43c1ac29-3a54-4ac2-b0af-ffc6be04416c" providerId="AD" clId="Web-{FB122FCF-19C8-4CF0-47E7-AAA77108132C}" dt="2022-01-30T13:18:24.255" v="20" actId="20577"/>
          <ac:spMkLst>
            <pc:docMk/>
            <pc:sldMk cId="2712082662" sldId="257"/>
            <ac:spMk id="3" creationId="{F614B2F6-A781-46D5-970F-88FF1ABA7BAC}"/>
          </ac:spMkLst>
        </pc:spChg>
      </pc:sldChg>
      <pc:sldChg chg="ord">
        <pc:chgData name="jonas.helmboldt" userId="S::jonas.helmboldt@fh-erfurt.de::43c1ac29-3a54-4ac2-b0af-ffc6be04416c" providerId="AD" clId="Web-{FB122FCF-19C8-4CF0-47E7-AAA77108132C}" dt="2022-01-30T12:58:16.913" v="3"/>
        <pc:sldMkLst>
          <pc:docMk/>
          <pc:sldMk cId="2495495882" sldId="260"/>
        </pc:sldMkLst>
      </pc:sldChg>
      <pc:sldChg chg="ord">
        <pc:chgData name="jonas.helmboldt" userId="S::jonas.helmboldt@fh-erfurt.de::43c1ac29-3a54-4ac2-b0af-ffc6be04416c" providerId="AD" clId="Web-{FB122FCF-19C8-4CF0-47E7-AAA77108132C}" dt="2022-01-30T12:58:11.006" v="2"/>
        <pc:sldMkLst>
          <pc:docMk/>
          <pc:sldMk cId="4023729283" sldId="261"/>
        </pc:sldMkLst>
      </pc:sldChg>
      <pc:sldChg chg="delSp modSp ord">
        <pc:chgData name="jonas.helmboldt" userId="S::jonas.helmboldt@fh-erfurt.de::43c1ac29-3a54-4ac2-b0af-ffc6be04416c" providerId="AD" clId="Web-{FB122FCF-19C8-4CF0-47E7-AAA77108132C}" dt="2022-01-30T12:58:24.194" v="4"/>
        <pc:sldMkLst>
          <pc:docMk/>
          <pc:sldMk cId="578701366" sldId="262"/>
        </pc:sldMkLst>
        <pc:spChg chg="del mod">
          <ac:chgData name="jonas.helmboldt" userId="S::jonas.helmboldt@fh-erfurt.de::43c1ac29-3a54-4ac2-b0af-ffc6be04416c" providerId="AD" clId="Web-{FB122FCF-19C8-4CF0-47E7-AAA77108132C}" dt="2022-01-30T12:57:03.520" v="1"/>
          <ac:spMkLst>
            <pc:docMk/>
            <pc:sldMk cId="578701366" sldId="262"/>
            <ac:spMk id="4" creationId="{A234BCB2-32B1-41C1-9F7F-D136DAC0DAC6}"/>
          </ac:spMkLst>
        </pc:spChg>
      </pc:sldChg>
      <pc:sldChg chg="modSp">
        <pc:chgData name="jonas.helmboldt" userId="S::jonas.helmboldt@fh-erfurt.de::43c1ac29-3a54-4ac2-b0af-ffc6be04416c" providerId="AD" clId="Web-{FB122FCF-19C8-4CF0-47E7-AAA77108132C}" dt="2022-01-30T13:04:06.405" v="8" actId="20577"/>
        <pc:sldMkLst>
          <pc:docMk/>
          <pc:sldMk cId="3349178555" sldId="264"/>
        </pc:sldMkLst>
        <pc:spChg chg="mod">
          <ac:chgData name="jonas.helmboldt" userId="S::jonas.helmboldt@fh-erfurt.de::43c1ac29-3a54-4ac2-b0af-ffc6be04416c" providerId="AD" clId="Web-{FB122FCF-19C8-4CF0-47E7-AAA77108132C}" dt="2022-01-30T13:04:06.405" v="8" actId="20577"/>
          <ac:spMkLst>
            <pc:docMk/>
            <pc:sldMk cId="3349178555" sldId="264"/>
            <ac:spMk id="40" creationId="{C104CAC4-9B41-4EAB-8F1B-951A727D891A}"/>
          </ac:spMkLst>
        </pc:spChg>
      </pc:sldChg>
    </pc:docChg>
  </pc:docChgLst>
  <pc:docChgLst>
    <pc:chgData name="artur.jadranski" userId="S::artur.jadranski.fhe@technischeunivers049.onmicrosoft.com::51aa2ed5-5f8f-4feb-84d9-9592ea14dfdb" providerId="AD" clId="Web-{35296486-3EEA-1D51-0B46-0F28F75DF5FC}"/>
    <pc:docChg chg="modSld">
      <pc:chgData name="artur.jadranski" userId="S::artur.jadranski.fhe@technischeunivers049.onmicrosoft.com::51aa2ed5-5f8f-4feb-84d9-9592ea14dfdb" providerId="AD" clId="Web-{35296486-3EEA-1D51-0B46-0F28F75DF5FC}" dt="2022-05-25T19:48:48.605" v="182" actId="20577"/>
      <pc:docMkLst>
        <pc:docMk/>
      </pc:docMkLst>
      <pc:sldChg chg="modSp">
        <pc:chgData name="artur.jadranski" userId="S::artur.jadranski.fhe@technischeunivers049.onmicrosoft.com::51aa2ed5-5f8f-4feb-84d9-9592ea14dfdb" providerId="AD" clId="Web-{35296486-3EEA-1D51-0B46-0F28F75DF5FC}" dt="2022-05-25T19:48:39.449" v="175" actId="20577"/>
        <pc:sldMkLst>
          <pc:docMk/>
          <pc:sldMk cId="2712082662" sldId="257"/>
        </pc:sldMkLst>
        <pc:spChg chg="mod">
          <ac:chgData name="artur.jadranski" userId="S::artur.jadranski.fhe@technischeunivers049.onmicrosoft.com::51aa2ed5-5f8f-4feb-84d9-9592ea14dfdb" providerId="AD" clId="Web-{35296486-3EEA-1D51-0B46-0F28F75DF5FC}" dt="2022-05-25T19:48:39.449" v="175" actId="20577"/>
          <ac:spMkLst>
            <pc:docMk/>
            <pc:sldMk cId="2712082662" sldId="257"/>
            <ac:spMk id="3" creationId="{F614B2F6-A781-46D5-970F-88FF1ABA7BAC}"/>
          </ac:spMkLst>
        </pc:spChg>
      </pc:sldChg>
      <pc:sldChg chg="modSp">
        <pc:chgData name="artur.jadranski" userId="S::artur.jadranski.fhe@technischeunivers049.onmicrosoft.com::51aa2ed5-5f8f-4feb-84d9-9592ea14dfdb" providerId="AD" clId="Web-{35296486-3EEA-1D51-0B46-0F28F75DF5FC}" dt="2022-05-25T19:48:48.605" v="182" actId="20577"/>
        <pc:sldMkLst>
          <pc:docMk/>
          <pc:sldMk cId="2495495882" sldId="260"/>
        </pc:sldMkLst>
        <pc:spChg chg="mod">
          <ac:chgData name="artur.jadranski" userId="S::artur.jadranski.fhe@technischeunivers049.onmicrosoft.com::51aa2ed5-5f8f-4feb-84d9-9592ea14dfdb" providerId="AD" clId="Web-{35296486-3EEA-1D51-0B46-0F28F75DF5FC}" dt="2022-05-25T19:48:48.605" v="182" actId="20577"/>
          <ac:spMkLst>
            <pc:docMk/>
            <pc:sldMk cId="2495495882" sldId="260"/>
            <ac:spMk id="5" creationId="{AF4CDF26-15D4-4624-853E-B6DB88FB9FED}"/>
          </ac:spMkLst>
        </pc:spChg>
      </pc:sldChg>
      <pc:sldChg chg="addSp delSp modSp">
        <pc:chgData name="artur.jadranski" userId="S::artur.jadranski.fhe@technischeunivers049.onmicrosoft.com::51aa2ed5-5f8f-4feb-84d9-9592ea14dfdb" providerId="AD" clId="Web-{35296486-3EEA-1D51-0B46-0F28F75DF5FC}" dt="2022-05-25T19:43:58.319" v="148" actId="20577"/>
        <pc:sldMkLst>
          <pc:docMk/>
          <pc:sldMk cId="3157850240" sldId="263"/>
        </pc:sldMkLst>
        <pc:spChg chg="add mod">
          <ac:chgData name="artur.jadranski" userId="S::artur.jadranski.fhe@technischeunivers049.onmicrosoft.com::51aa2ed5-5f8f-4feb-84d9-9592ea14dfdb" providerId="AD" clId="Web-{35296486-3EEA-1D51-0B46-0F28F75DF5FC}" dt="2022-05-25T19:43:53.319" v="146" actId="20577"/>
          <ac:spMkLst>
            <pc:docMk/>
            <pc:sldMk cId="3157850240" sldId="263"/>
            <ac:spMk id="5" creationId="{49942AD1-E7A5-9FD1-6294-4A81AB891EA1}"/>
          </ac:spMkLst>
        </pc:spChg>
        <pc:spChg chg="add del mod">
          <ac:chgData name="artur.jadranski" userId="S::artur.jadranski.fhe@technischeunivers049.onmicrosoft.com::51aa2ed5-5f8f-4feb-84d9-9592ea14dfdb" providerId="AD" clId="Web-{35296486-3EEA-1D51-0B46-0F28F75DF5FC}" dt="2022-05-25T19:41:51.474" v="65"/>
          <ac:spMkLst>
            <pc:docMk/>
            <pc:sldMk cId="3157850240" sldId="263"/>
            <ac:spMk id="6" creationId="{32958642-4DC5-D4EC-9562-3948932D3B04}"/>
          </ac:spMkLst>
        </pc:spChg>
        <pc:spChg chg="add mod">
          <ac:chgData name="artur.jadranski" userId="S::artur.jadranski.fhe@technischeunivers049.onmicrosoft.com::51aa2ed5-5f8f-4feb-84d9-9592ea14dfdb" providerId="AD" clId="Web-{35296486-3EEA-1D51-0B46-0F28F75DF5FC}" dt="2022-05-25T19:43:55.897" v="147" actId="20577"/>
          <ac:spMkLst>
            <pc:docMk/>
            <pc:sldMk cId="3157850240" sldId="263"/>
            <ac:spMk id="7" creationId="{DBEDF272-1AD3-A513-E5E9-3775380075A8}"/>
          </ac:spMkLst>
        </pc:spChg>
        <pc:spChg chg="add mod">
          <ac:chgData name="artur.jadranski" userId="S::artur.jadranski.fhe@technischeunivers049.onmicrosoft.com::51aa2ed5-5f8f-4feb-84d9-9592ea14dfdb" providerId="AD" clId="Web-{35296486-3EEA-1D51-0B46-0F28F75DF5FC}" dt="2022-05-25T19:43:58.319" v="148" actId="20577"/>
          <ac:spMkLst>
            <pc:docMk/>
            <pc:sldMk cId="3157850240" sldId="263"/>
            <ac:spMk id="8" creationId="{17118890-8AEC-4E9E-3F80-B98E45ED83D3}"/>
          </ac:spMkLst>
        </pc:spChg>
      </pc:sldChg>
    </pc:docChg>
  </pc:docChgLst>
  <pc:docChgLst>
    <pc:chgData name="artur.jadranski" userId="S::artur.jadranski@fh-erfurt.de::51aa2ed5-5f8f-4feb-84d9-9592ea14dfdb" providerId="AD" clId="Web-{EAD1C98F-E0C4-41E9-A8C4-FC1212F1015D}"/>
    <pc:docChg chg="modSld">
      <pc:chgData name="artur.jadranski" userId="S::artur.jadranski@fh-erfurt.de::51aa2ed5-5f8f-4feb-84d9-9592ea14dfdb" providerId="AD" clId="Web-{EAD1C98F-E0C4-41E9-A8C4-FC1212F1015D}" dt="2022-01-31T08:10:36.317" v="1" actId="1076"/>
      <pc:docMkLst>
        <pc:docMk/>
      </pc:docMkLst>
      <pc:sldChg chg="addSp modSp">
        <pc:chgData name="artur.jadranski" userId="S::artur.jadranski@fh-erfurt.de::51aa2ed5-5f8f-4feb-84d9-9592ea14dfdb" providerId="AD" clId="Web-{EAD1C98F-E0C4-41E9-A8C4-FC1212F1015D}" dt="2022-01-31T08:10:36.317" v="1" actId="1076"/>
        <pc:sldMkLst>
          <pc:docMk/>
          <pc:sldMk cId="1505714798" sldId="267"/>
        </pc:sldMkLst>
        <pc:picChg chg="add mod">
          <ac:chgData name="artur.jadranski" userId="S::artur.jadranski@fh-erfurt.de::51aa2ed5-5f8f-4feb-84d9-9592ea14dfdb" providerId="AD" clId="Web-{EAD1C98F-E0C4-41E9-A8C4-FC1212F1015D}" dt="2022-01-31T08:10:36.317" v="1" actId="1076"/>
          <ac:picMkLst>
            <pc:docMk/>
            <pc:sldMk cId="1505714798" sldId="267"/>
            <ac:picMk id="3" creationId="{3679AA42-D400-4759-81A8-384CA22C6B22}"/>
          </ac:picMkLst>
        </pc:picChg>
      </pc:sldChg>
    </pc:docChg>
  </pc:docChgLst>
  <pc:docChgLst>
    <pc:chgData name="artur.jadranski" userId="S::artur.jadranski@fh-erfurt.de::51aa2ed5-5f8f-4feb-84d9-9592ea14dfdb" providerId="AD" clId="Web-{3C1504E5-E028-59CE-4464-3AF8172D1C3E}"/>
    <pc:docChg chg="modSld">
      <pc:chgData name="artur.jadranski" userId="S::artur.jadranski@fh-erfurt.de::51aa2ed5-5f8f-4feb-84d9-9592ea14dfdb" providerId="AD" clId="Web-{3C1504E5-E028-59CE-4464-3AF8172D1C3E}" dt="2022-01-31T09:24:56.209" v="0" actId="1076"/>
      <pc:docMkLst>
        <pc:docMk/>
      </pc:docMkLst>
      <pc:sldChg chg="modSp">
        <pc:chgData name="artur.jadranski" userId="S::artur.jadranski@fh-erfurt.de::51aa2ed5-5f8f-4feb-84d9-9592ea14dfdb" providerId="AD" clId="Web-{3C1504E5-E028-59CE-4464-3AF8172D1C3E}" dt="2022-01-31T09:24:56.209" v="0" actId="1076"/>
        <pc:sldMkLst>
          <pc:docMk/>
          <pc:sldMk cId="1577499883" sldId="256"/>
        </pc:sldMkLst>
        <pc:spChg chg="mod">
          <ac:chgData name="artur.jadranski" userId="S::artur.jadranski@fh-erfurt.de::51aa2ed5-5f8f-4feb-84d9-9592ea14dfdb" providerId="AD" clId="Web-{3C1504E5-E028-59CE-4464-3AF8172D1C3E}" dt="2022-01-31T09:24:56.209" v="0" actId="1076"/>
          <ac:spMkLst>
            <pc:docMk/>
            <pc:sldMk cId="1577499883" sldId="256"/>
            <ac:spMk id="2" creationId="{00000000-0000-0000-0000-000000000000}"/>
          </ac:spMkLst>
        </pc:spChg>
      </pc:sldChg>
    </pc:docChg>
  </pc:docChgLst>
  <pc:docChgLst>
    <pc:chgData name="stephanteichmueller@outlook.de" userId="S::stephanteichmueller_outlook.de#ext#@technischeunivers049.onmicrosoft.com::39893237-1552-4825-8a97-0bd0f1dcb1c5" providerId="AD" clId="Web-{433A8AA7-8FD1-B7B7-F4DA-412F96F774D7}"/>
    <pc:docChg chg="addSld modSld">
      <pc:chgData name="stephanteichmueller@outlook.de" userId="S::stephanteichmueller_outlook.de#ext#@technischeunivers049.onmicrosoft.com::39893237-1552-4825-8a97-0bd0f1dcb1c5" providerId="AD" clId="Web-{433A8AA7-8FD1-B7B7-F4DA-412F96F774D7}" dt="2022-01-29T21:18:08.925" v="408" actId="20577"/>
      <pc:docMkLst>
        <pc:docMk/>
      </pc:docMkLst>
      <pc:sldChg chg="modSp">
        <pc:chgData name="stephanteichmueller@outlook.de" userId="S::stephanteichmueller_outlook.de#ext#@technischeunivers049.onmicrosoft.com::39893237-1552-4825-8a97-0bd0f1dcb1c5" providerId="AD" clId="Web-{433A8AA7-8FD1-B7B7-F4DA-412F96F774D7}" dt="2022-01-29T21:02:43.185" v="170" actId="14100"/>
        <pc:sldMkLst>
          <pc:docMk/>
          <pc:sldMk cId="4005070745" sldId="258"/>
        </pc:sldMkLst>
        <pc:picChg chg="mod">
          <ac:chgData name="stephanteichmueller@outlook.de" userId="S::stephanteichmueller_outlook.de#ext#@technischeunivers049.onmicrosoft.com::39893237-1552-4825-8a97-0bd0f1dcb1c5" providerId="AD" clId="Web-{433A8AA7-8FD1-B7B7-F4DA-412F96F774D7}" dt="2022-01-29T21:02:43.185" v="170" actId="14100"/>
          <ac:picMkLst>
            <pc:docMk/>
            <pc:sldMk cId="4005070745" sldId="258"/>
            <ac:picMk id="3" creationId="{0858C725-B494-4117-AF72-9DD1603E238E}"/>
          </ac:picMkLst>
        </pc:picChg>
        <pc:picChg chg="mod">
          <ac:chgData name="stephanteichmueller@outlook.de" userId="S::stephanteichmueller_outlook.de#ext#@technischeunivers049.onmicrosoft.com::39893237-1552-4825-8a97-0bd0f1dcb1c5" providerId="AD" clId="Web-{433A8AA7-8FD1-B7B7-F4DA-412F96F774D7}" dt="2022-01-29T20:55:53.519" v="169" actId="1076"/>
          <ac:picMkLst>
            <pc:docMk/>
            <pc:sldMk cId="4005070745" sldId="258"/>
            <ac:picMk id="4" creationId="{D5F1B7A5-0A59-452E-BAB4-7089BD484C22}"/>
          </ac:picMkLst>
        </pc:picChg>
      </pc:sldChg>
      <pc:sldChg chg="modSp">
        <pc:chgData name="stephanteichmueller@outlook.de" userId="S::stephanteichmueller_outlook.de#ext#@technischeunivers049.onmicrosoft.com::39893237-1552-4825-8a97-0bd0f1dcb1c5" providerId="AD" clId="Web-{433A8AA7-8FD1-B7B7-F4DA-412F96F774D7}" dt="2022-01-29T21:18:08.925" v="408" actId="20577"/>
        <pc:sldMkLst>
          <pc:docMk/>
          <pc:sldMk cId="2495495882" sldId="260"/>
        </pc:sldMkLst>
        <pc:spChg chg="mod">
          <ac:chgData name="stephanteichmueller@outlook.de" userId="S::stephanteichmueller_outlook.de#ext#@technischeunivers049.onmicrosoft.com::39893237-1552-4825-8a97-0bd0f1dcb1c5" providerId="AD" clId="Web-{433A8AA7-8FD1-B7B7-F4DA-412F96F774D7}" dt="2022-01-29T21:07:08.316" v="295" actId="20577"/>
          <ac:spMkLst>
            <pc:docMk/>
            <pc:sldMk cId="2495495882" sldId="260"/>
            <ac:spMk id="2" creationId="{343F0B38-CC26-4520-865E-71223F7253B1}"/>
          </ac:spMkLst>
        </pc:spChg>
        <pc:spChg chg="mod">
          <ac:chgData name="stephanteichmueller@outlook.de" userId="S::stephanteichmueller_outlook.de#ext#@technischeunivers049.onmicrosoft.com::39893237-1552-4825-8a97-0bd0f1dcb1c5" providerId="AD" clId="Web-{433A8AA7-8FD1-B7B7-F4DA-412F96F774D7}" dt="2022-01-29T21:18:08.925" v="408" actId="20577"/>
          <ac:spMkLst>
            <pc:docMk/>
            <pc:sldMk cId="2495495882" sldId="260"/>
            <ac:spMk id="5" creationId="{AF4CDF26-15D4-4624-853E-B6DB88FB9FED}"/>
          </ac:spMkLst>
        </pc:spChg>
      </pc:sldChg>
      <pc:sldChg chg="modSp">
        <pc:chgData name="stephanteichmueller@outlook.de" userId="S::stephanteichmueller_outlook.de#ext#@technischeunivers049.onmicrosoft.com::39893237-1552-4825-8a97-0bd0f1dcb1c5" providerId="AD" clId="Web-{433A8AA7-8FD1-B7B7-F4DA-412F96F774D7}" dt="2022-01-29T21:09:37.491" v="377" actId="20577"/>
        <pc:sldMkLst>
          <pc:docMk/>
          <pc:sldMk cId="4023729283" sldId="261"/>
        </pc:sldMkLst>
        <pc:spChg chg="mod">
          <ac:chgData name="stephanteichmueller@outlook.de" userId="S::stephanteichmueller_outlook.de#ext#@technischeunivers049.onmicrosoft.com::39893237-1552-4825-8a97-0bd0f1dcb1c5" providerId="AD" clId="Web-{433A8AA7-8FD1-B7B7-F4DA-412F96F774D7}" dt="2022-01-29T21:09:37.491" v="377" actId="20577"/>
          <ac:spMkLst>
            <pc:docMk/>
            <pc:sldMk cId="4023729283" sldId="261"/>
            <ac:spMk id="2" creationId="{3A380504-8502-4557-9038-6853890A106B}"/>
          </ac:spMkLst>
        </pc:spChg>
      </pc:sldChg>
      <pc:sldChg chg="addSp delSp modSp new mod setBg">
        <pc:chgData name="stephanteichmueller@outlook.de" userId="S::stephanteichmueller_outlook.de#ext#@technischeunivers049.onmicrosoft.com::39893237-1552-4825-8a97-0bd0f1dcb1c5" providerId="AD" clId="Web-{433A8AA7-8FD1-B7B7-F4DA-412F96F774D7}" dt="2022-01-29T21:06:01.767" v="284" actId="20577"/>
        <pc:sldMkLst>
          <pc:docMk/>
          <pc:sldMk cId="3349178555" sldId="264"/>
        </pc:sldMkLst>
        <pc:spChg chg="mod">
          <ac:chgData name="stephanteichmueller@outlook.de" userId="S::stephanteichmueller_outlook.de#ext#@technischeunivers049.onmicrosoft.com::39893237-1552-4825-8a97-0bd0f1dcb1c5" providerId="AD" clId="Web-{433A8AA7-8FD1-B7B7-F4DA-412F96F774D7}" dt="2022-01-29T20:22:04.325" v="37" actId="1076"/>
          <ac:spMkLst>
            <pc:docMk/>
            <pc:sldMk cId="3349178555" sldId="264"/>
            <ac:spMk id="2" creationId="{CC8D681E-52A1-48CF-83D2-E00A8FAA202F}"/>
          </ac:spMkLst>
        </pc:spChg>
        <pc:spChg chg="add del mod">
          <ac:chgData name="stephanteichmueller@outlook.de" userId="S::stephanteichmueller_outlook.de#ext#@technischeunivers049.onmicrosoft.com::39893237-1552-4825-8a97-0bd0f1dcb1c5" providerId="AD" clId="Web-{433A8AA7-8FD1-B7B7-F4DA-412F96F774D7}" dt="2022-01-29T20:21:27.075" v="31"/>
          <ac:spMkLst>
            <pc:docMk/>
            <pc:sldMk cId="3349178555" sldId="264"/>
            <ac:spMk id="3" creationId="{C104CAC4-9B41-4EAB-8F1B-951A727D891A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15.559" v="26"/>
          <ac:spMkLst>
            <pc:docMk/>
            <pc:sldMk cId="3349178555" sldId="264"/>
            <ac:spMk id="8" creationId="{DF77EA1D-CD58-47D1-895E-0E74AE5D1508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14.527" v="24"/>
          <ac:spMkLst>
            <pc:docMk/>
            <pc:sldMk cId="3349178555" sldId="264"/>
            <ac:spMk id="9" creationId="{B551C3B6-A0D6-43F6-9F68-13666CDA5C09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15.559" v="26"/>
          <ac:spMkLst>
            <pc:docMk/>
            <pc:sldMk cId="3349178555" sldId="264"/>
            <ac:spMk id="10" creationId="{30A2F27B-AF82-4F47-887C-2B4B9878E47C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14.527" v="24"/>
          <ac:spMkLst>
            <pc:docMk/>
            <pc:sldMk cId="3349178555" sldId="264"/>
            <ac:spMk id="11" creationId="{24EF3E42-675E-4E84-AA5A-E233060C0D3C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15.559" v="26"/>
          <ac:spMkLst>
            <pc:docMk/>
            <pc:sldMk cId="3349178555" sldId="264"/>
            <ac:spMk id="12" creationId="{C73DAA41-976B-4A7A-91F5-FD48E43455A2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14.527" v="24"/>
          <ac:spMkLst>
            <pc:docMk/>
            <pc:sldMk cId="3349178555" sldId="264"/>
            <ac:spMk id="13" creationId="{0F3B65B4-B443-446A-9981-E6E89B0B75C1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14.527" v="24"/>
          <ac:spMkLst>
            <pc:docMk/>
            <pc:sldMk cId="3349178555" sldId="264"/>
            <ac:spMk id="15" creationId="{0A9CD935-5B3A-44F4-9F19-CFFDBD2A838C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15.559" v="26"/>
          <ac:spMkLst>
            <pc:docMk/>
            <pc:sldMk cId="3349178555" sldId="264"/>
            <ac:spMk id="21" creationId="{C104CAC4-9B41-4EAB-8F1B-951A727D891A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24.778" v="28"/>
          <ac:spMkLst>
            <pc:docMk/>
            <pc:sldMk cId="3349178555" sldId="264"/>
            <ac:spMk id="23" creationId="{B103F26A-B02C-4135-96B0-37912A33C874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24.778" v="28"/>
          <ac:spMkLst>
            <pc:docMk/>
            <pc:sldMk cId="3349178555" sldId="264"/>
            <ac:spMk id="24" creationId="{2823A3A0-1AEE-4C9F-9577-A624AA5BD184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24.778" v="28"/>
          <ac:spMkLst>
            <pc:docMk/>
            <pc:sldMk cId="3349178555" sldId="264"/>
            <ac:spMk id="25" creationId="{73E0691A-3834-41DB-B58A-F0D41ACA4B16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24.778" v="28"/>
          <ac:spMkLst>
            <pc:docMk/>
            <pc:sldMk cId="3349178555" sldId="264"/>
            <ac:spMk id="26" creationId="{C104CAC4-9B41-4EAB-8F1B-951A727D891A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27.059" v="30"/>
          <ac:spMkLst>
            <pc:docMk/>
            <pc:sldMk cId="3349178555" sldId="264"/>
            <ac:spMk id="30" creationId="{97DE2941-F6D4-4BA6-B269-DA4A83D24B12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27.059" v="30"/>
          <ac:spMkLst>
            <pc:docMk/>
            <pc:sldMk cId="3349178555" sldId="264"/>
            <ac:spMk id="31" creationId="{2C25C8F4-85C5-49AC-8545-939D7EEB02FE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27.059" v="30"/>
          <ac:spMkLst>
            <pc:docMk/>
            <pc:sldMk cId="3349178555" sldId="264"/>
            <ac:spMk id="32" creationId="{8D0820E0-DAF5-4D2D-85F8-AC90DCE61B70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27.059" v="30"/>
          <ac:spMkLst>
            <pc:docMk/>
            <pc:sldMk cId="3349178555" sldId="264"/>
            <ac:spMk id="33" creationId="{C104CAC4-9B41-4EAB-8F1B-951A727D891A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53.044" v="35"/>
          <ac:spMkLst>
            <pc:docMk/>
            <pc:sldMk cId="3349178555" sldId="264"/>
            <ac:spMk id="37" creationId="{84469847-11D9-42FA-81E2-47D4D94F45F8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53.044" v="35"/>
          <ac:spMkLst>
            <pc:docMk/>
            <pc:sldMk cId="3349178555" sldId="264"/>
            <ac:spMk id="38" creationId="{B8567214-AD02-46AF-A626-DD502A708CC8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53.044" v="35"/>
          <ac:spMkLst>
            <pc:docMk/>
            <pc:sldMk cId="3349178555" sldId="264"/>
            <ac:spMk id="39" creationId="{6BE0EC00-3E51-458A-8CED-9020C28D0F2B}"/>
          </ac:spMkLst>
        </pc:spChg>
        <pc:spChg chg="add mod">
          <ac:chgData name="stephanteichmueller@outlook.de" userId="S::stephanteichmueller_outlook.de#ext#@technischeunivers049.onmicrosoft.com::39893237-1552-4825-8a97-0bd0f1dcb1c5" providerId="AD" clId="Web-{433A8AA7-8FD1-B7B7-F4DA-412F96F774D7}" dt="2022-01-29T21:06:01.767" v="284" actId="20577"/>
          <ac:spMkLst>
            <pc:docMk/>
            <pc:sldMk cId="3349178555" sldId="264"/>
            <ac:spMk id="40" creationId="{C104CAC4-9B41-4EAB-8F1B-951A727D891A}"/>
          </ac:spMkLst>
        </pc:spChg>
        <pc:spChg chg="add">
          <ac:chgData name="stephanteichmueller@outlook.de" userId="S::stephanteichmueller_outlook.de#ext#@technischeunivers049.onmicrosoft.com::39893237-1552-4825-8a97-0bd0f1dcb1c5" providerId="AD" clId="Web-{433A8AA7-8FD1-B7B7-F4DA-412F96F774D7}" dt="2022-01-29T20:21:53.044" v="35"/>
          <ac:spMkLst>
            <pc:docMk/>
            <pc:sldMk cId="3349178555" sldId="264"/>
            <ac:spMk id="47" creationId="{BB02D85D-EFB8-41C6-AA5A-9C9608DE6200}"/>
          </ac:spMkLst>
        </pc:spChg>
        <pc:spChg chg="add">
          <ac:chgData name="stephanteichmueller@outlook.de" userId="S::stephanteichmueller_outlook.de#ext#@technischeunivers049.onmicrosoft.com::39893237-1552-4825-8a97-0bd0f1dcb1c5" providerId="AD" clId="Web-{433A8AA7-8FD1-B7B7-F4DA-412F96F774D7}" dt="2022-01-29T20:21:53.044" v="35"/>
          <ac:spMkLst>
            <pc:docMk/>
            <pc:sldMk cId="3349178555" sldId="264"/>
            <ac:spMk id="49" creationId="{DD950EB8-C7BA-47E6-8903-A0766E4DC677}"/>
          </ac:spMkLst>
        </pc:spChg>
        <pc:spChg chg="add">
          <ac:chgData name="stephanteichmueller@outlook.de" userId="S::stephanteichmueller_outlook.de#ext#@technischeunivers049.onmicrosoft.com::39893237-1552-4825-8a97-0bd0f1dcb1c5" providerId="AD" clId="Web-{433A8AA7-8FD1-B7B7-F4DA-412F96F774D7}" dt="2022-01-29T20:21:53.044" v="35"/>
          <ac:spMkLst>
            <pc:docMk/>
            <pc:sldMk cId="3349178555" sldId="264"/>
            <ac:spMk id="51" creationId="{92957535-606D-46F2-A24A-E60CFBCF4BFF}"/>
          </ac:spMkLst>
        </pc:spChg>
        <pc:pic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14.527" v="24"/>
          <ac:picMkLst>
            <pc:docMk/>
            <pc:sldMk cId="3349178555" sldId="264"/>
            <ac:picMk id="5" creationId="{777C6F89-CAB9-4C0E-8F73-8679E1021664}"/>
          </ac:picMkLst>
        </pc:picChg>
        <pc:cxn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15.559" v="26"/>
          <ac:cxnSpMkLst>
            <pc:docMk/>
            <pc:sldMk cId="3349178555" sldId="264"/>
            <ac:cxnSpMk id="14" creationId="{5E5F5C0F-87CD-40D8-AD4B-452395E321E7}"/>
          </ac:cxnSpMkLst>
        </pc:cxnChg>
        <pc:cxn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15.559" v="26"/>
          <ac:cxnSpMkLst>
            <pc:docMk/>
            <pc:sldMk cId="3349178555" sldId="264"/>
            <ac:cxnSpMk id="16" creationId="{E4F40788-FC62-4F28-9E98-39731231742E}"/>
          </ac:cxnSpMkLst>
        </pc:cxnChg>
        <pc:cxn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14.527" v="24"/>
          <ac:cxnSpMkLst>
            <pc:docMk/>
            <pc:sldMk cId="3349178555" sldId="264"/>
            <ac:cxnSpMk id="17" creationId="{FD6C387B-06BE-490B-A22D-8EA8A67AA87E}"/>
          </ac:cxnSpMkLst>
        </pc:cxnChg>
        <pc:cxn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14.527" v="24"/>
          <ac:cxnSpMkLst>
            <pc:docMk/>
            <pc:sldMk cId="3349178555" sldId="264"/>
            <ac:cxnSpMk id="19" creationId="{94DCE841-D2A0-408E-8F2F-990D0105E2FE}"/>
          </ac:cxnSpMkLst>
        </pc:cxnChg>
        <pc:cxn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24.778" v="28"/>
          <ac:cxnSpMkLst>
            <pc:docMk/>
            <pc:sldMk cId="3349178555" sldId="264"/>
            <ac:cxnSpMk id="27" creationId="{329BD279-68D6-4374-A25D-0443582490CB}"/>
          </ac:cxnSpMkLst>
        </pc:cxnChg>
        <pc:cxn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24.778" v="28"/>
          <ac:cxnSpMkLst>
            <pc:docMk/>
            <pc:sldMk cId="3349178555" sldId="264"/>
            <ac:cxnSpMk id="28" creationId="{DA223393-D916-47A5-833D-85E9ECDA8371}"/>
          </ac:cxnSpMkLst>
        </pc:cxnChg>
        <pc:cxn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27.059" v="30"/>
          <ac:cxnSpMkLst>
            <pc:docMk/>
            <pc:sldMk cId="3349178555" sldId="264"/>
            <ac:cxnSpMk id="34" creationId="{6AF7ADBB-5E75-4935-B1BF-D8AC3865DD23}"/>
          </ac:cxnSpMkLst>
        </pc:cxnChg>
        <pc:cxn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27.059" v="30"/>
          <ac:cxnSpMkLst>
            <pc:docMk/>
            <pc:sldMk cId="3349178555" sldId="264"/>
            <ac:cxnSpMk id="35" creationId="{97322EC3-10E9-4291-8C9D-394A3C6418E8}"/>
          </ac:cxnSpMkLst>
        </pc:cxnChg>
        <pc:cxn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53.044" v="35"/>
          <ac:cxnSpMkLst>
            <pc:docMk/>
            <pc:sldMk cId="3349178555" sldId="264"/>
            <ac:cxnSpMk id="41" creationId="{FCA251D2-4E92-4944-8A7D-E75974D2454C}"/>
          </ac:cxnSpMkLst>
        </pc:cxnChg>
        <pc:cxn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53.044" v="35"/>
          <ac:cxnSpMkLst>
            <pc:docMk/>
            <pc:sldMk cId="3349178555" sldId="264"/>
            <ac:cxnSpMk id="42" creationId="{47EC5EAD-9342-4DE3-98B4-F4ACC8611DE5}"/>
          </ac:cxnSpMkLst>
        </pc:cxnChg>
        <pc:cxnChg chg="add">
          <ac:chgData name="stephanteichmueller@outlook.de" userId="S::stephanteichmueller_outlook.de#ext#@technischeunivers049.onmicrosoft.com::39893237-1552-4825-8a97-0bd0f1dcb1c5" providerId="AD" clId="Web-{433A8AA7-8FD1-B7B7-F4DA-412F96F774D7}" dt="2022-01-29T20:21:53.044" v="35"/>
          <ac:cxnSpMkLst>
            <pc:docMk/>
            <pc:sldMk cId="3349178555" sldId="264"/>
            <ac:cxnSpMk id="53" creationId="{C3AF75B7-76D7-4A93-91B0-CD3F79BAAF7F}"/>
          </ac:cxnSpMkLst>
        </pc:cxnChg>
        <pc:cxnChg chg="add">
          <ac:chgData name="stephanteichmueller@outlook.de" userId="S::stephanteichmueller_outlook.de#ext#@technischeunivers049.onmicrosoft.com::39893237-1552-4825-8a97-0bd0f1dcb1c5" providerId="AD" clId="Web-{433A8AA7-8FD1-B7B7-F4DA-412F96F774D7}" dt="2022-01-29T20:21:53.044" v="35"/>
          <ac:cxnSpMkLst>
            <pc:docMk/>
            <pc:sldMk cId="3349178555" sldId="264"/>
            <ac:cxnSpMk id="55" creationId="{ECD4210C-79AD-46C1-A88C-EB70C5DD657F}"/>
          </ac:cxnSpMkLst>
        </pc:cxnChg>
      </pc:sldChg>
    </pc:docChg>
  </pc:docChgLst>
  <pc:docChgLst>
    <pc:chgData name="jonas.helmboldt" userId="S::jonas.helmboldt@fh-erfurt.de::43c1ac29-3a54-4ac2-b0af-ffc6be04416c" providerId="AD" clId="Web-{7D595D88-9CD8-2768-DCBA-F59AEE3B9D4B}"/>
    <pc:docChg chg="modSld">
      <pc:chgData name="jonas.helmboldt" userId="S::jonas.helmboldt@fh-erfurt.de::43c1ac29-3a54-4ac2-b0af-ffc6be04416c" providerId="AD" clId="Web-{7D595D88-9CD8-2768-DCBA-F59AEE3B9D4B}" dt="2022-01-31T08:04:09.781" v="53" actId="14100"/>
      <pc:docMkLst>
        <pc:docMk/>
      </pc:docMkLst>
      <pc:sldChg chg="addSp delSp">
        <pc:chgData name="jonas.helmboldt" userId="S::jonas.helmboldt@fh-erfurt.de::43c1ac29-3a54-4ac2-b0af-ffc6be04416c" providerId="AD" clId="Web-{7D595D88-9CD8-2768-DCBA-F59AEE3B9D4B}" dt="2022-01-31T07:22:08.071" v="4"/>
        <pc:sldMkLst>
          <pc:docMk/>
          <pc:sldMk cId="3349178555" sldId="264"/>
        </pc:sldMkLst>
        <pc:spChg chg="add del">
          <ac:chgData name="jonas.helmboldt" userId="S::jonas.helmboldt@fh-erfurt.de::43c1ac29-3a54-4ac2-b0af-ffc6be04416c" providerId="AD" clId="Web-{7D595D88-9CD8-2768-DCBA-F59AEE3B9D4B}" dt="2022-01-31T07:10:46.432" v="1"/>
          <ac:spMkLst>
            <pc:docMk/>
            <pc:sldMk cId="3349178555" sldId="264"/>
            <ac:spMk id="3" creationId="{A5BFA0C4-CCD4-46DC-B39E-30F4989AEECA}"/>
          </ac:spMkLst>
        </pc:spChg>
        <pc:spChg chg="del">
          <ac:chgData name="jonas.helmboldt" userId="S::jonas.helmboldt@fh-erfurt.de::43c1ac29-3a54-4ac2-b0af-ffc6be04416c" providerId="AD" clId="Web-{7D595D88-9CD8-2768-DCBA-F59AEE3B9D4B}" dt="2022-01-31T07:22:08.071" v="4"/>
          <ac:spMkLst>
            <pc:docMk/>
            <pc:sldMk cId="3349178555" sldId="264"/>
            <ac:spMk id="3" creationId="{C599B780-20BF-457B-9BBE-FBEC4ABF10A3}"/>
          </ac:spMkLst>
        </pc:spChg>
        <pc:spChg chg="add del">
          <ac:chgData name="jonas.helmboldt" userId="S::jonas.helmboldt@fh-erfurt.de::43c1ac29-3a54-4ac2-b0af-ffc6be04416c" providerId="AD" clId="Web-{7D595D88-9CD8-2768-DCBA-F59AEE3B9D4B}" dt="2022-01-31T07:22:06.353" v="3"/>
          <ac:spMkLst>
            <pc:docMk/>
            <pc:sldMk cId="3349178555" sldId="264"/>
            <ac:spMk id="4" creationId="{61AB6B22-63A8-4B9C-8DE1-3BCC0F402B6C}"/>
          </ac:spMkLst>
        </pc:spChg>
      </pc:sldChg>
      <pc:sldChg chg="modSp">
        <pc:chgData name="jonas.helmboldt" userId="S::jonas.helmboldt@fh-erfurt.de::43c1ac29-3a54-4ac2-b0af-ffc6be04416c" providerId="AD" clId="Web-{7D595D88-9CD8-2768-DCBA-F59AEE3B9D4B}" dt="2022-01-31T07:23:09.448" v="6" actId="1076"/>
        <pc:sldMkLst>
          <pc:docMk/>
          <pc:sldMk cId="2159025475" sldId="266"/>
        </pc:sldMkLst>
        <pc:spChg chg="mod">
          <ac:chgData name="jonas.helmboldt" userId="S::jonas.helmboldt@fh-erfurt.de::43c1ac29-3a54-4ac2-b0af-ffc6be04416c" providerId="AD" clId="Web-{7D595D88-9CD8-2768-DCBA-F59AEE3B9D4B}" dt="2022-01-31T07:23:09.448" v="6" actId="1076"/>
          <ac:spMkLst>
            <pc:docMk/>
            <pc:sldMk cId="2159025475" sldId="266"/>
            <ac:spMk id="2" creationId="{BECE3183-9C67-427E-A943-A16E5BA4AE17}"/>
          </ac:spMkLst>
        </pc:spChg>
      </pc:sldChg>
      <pc:sldChg chg="addSp delSp modSp">
        <pc:chgData name="jonas.helmboldt" userId="S::jonas.helmboldt@fh-erfurt.de::43c1ac29-3a54-4ac2-b0af-ffc6be04416c" providerId="AD" clId="Web-{7D595D88-9CD8-2768-DCBA-F59AEE3B9D4B}" dt="2022-01-31T08:04:09.781" v="53" actId="14100"/>
        <pc:sldMkLst>
          <pc:docMk/>
          <pc:sldMk cId="1505714798" sldId="267"/>
        </pc:sldMkLst>
        <pc:spChg chg="add del mod">
          <ac:chgData name="jonas.helmboldt" userId="S::jonas.helmboldt@fh-erfurt.de::43c1ac29-3a54-4ac2-b0af-ffc6be04416c" providerId="AD" clId="Web-{7D595D88-9CD8-2768-DCBA-F59AEE3B9D4B}" dt="2022-01-31T08:03:06.764" v="43"/>
          <ac:spMkLst>
            <pc:docMk/>
            <pc:sldMk cId="1505714798" sldId="267"/>
            <ac:spMk id="5" creationId="{82A0C63F-44A5-48D8-9273-43ED3170348C}"/>
          </ac:spMkLst>
        </pc:spChg>
        <pc:picChg chg="add del mod">
          <ac:chgData name="jonas.helmboldt" userId="S::jonas.helmboldt@fh-erfurt.de::43c1ac29-3a54-4ac2-b0af-ffc6be04416c" providerId="AD" clId="Web-{7D595D88-9CD8-2768-DCBA-F59AEE3B9D4B}" dt="2022-01-31T08:02:56.827" v="39"/>
          <ac:picMkLst>
            <pc:docMk/>
            <pc:sldMk cId="1505714798" sldId="267"/>
            <ac:picMk id="3" creationId="{FD39B11B-5C47-4C20-A2B3-E21326DFB718}"/>
          </ac:picMkLst>
        </pc:picChg>
        <pc:picChg chg="add mod">
          <ac:chgData name="jonas.helmboldt" userId="S::jonas.helmboldt@fh-erfurt.de::43c1ac29-3a54-4ac2-b0af-ffc6be04416c" providerId="AD" clId="Web-{7D595D88-9CD8-2768-DCBA-F59AEE3B9D4B}" dt="2022-01-31T08:04:09.781" v="53" actId="14100"/>
          <ac:picMkLst>
            <pc:docMk/>
            <pc:sldMk cId="1505714798" sldId="267"/>
            <ac:picMk id="6" creationId="{8CE88981-0424-4AA2-A73F-FFBDE0D7CD6E}"/>
          </ac:picMkLst>
        </pc:picChg>
        <pc:picChg chg="ord">
          <ac:chgData name="jonas.helmboldt" userId="S::jonas.helmboldt@fh-erfurt.de::43c1ac29-3a54-4ac2-b0af-ffc6be04416c" providerId="AD" clId="Web-{7D595D88-9CD8-2768-DCBA-F59AEE3B9D4B}" dt="2022-01-31T08:00:12.839" v="30"/>
          <ac:picMkLst>
            <pc:docMk/>
            <pc:sldMk cId="1505714798" sldId="267"/>
            <ac:picMk id="6" creationId="{EB22BC3D-E7B3-4B25-898B-3D9631870457}"/>
          </ac:picMkLst>
        </pc:picChg>
        <pc:picChg chg="mod ord">
          <ac:chgData name="jonas.helmboldt" userId="S::jonas.helmboldt@fh-erfurt.de::43c1ac29-3a54-4ac2-b0af-ffc6be04416c" providerId="AD" clId="Web-{7D595D88-9CD8-2768-DCBA-F59AEE3B9D4B}" dt="2022-01-31T08:00:45.277" v="36" actId="1076"/>
          <ac:picMkLst>
            <pc:docMk/>
            <pc:sldMk cId="1505714798" sldId="267"/>
            <ac:picMk id="7" creationId="{A6B631AD-44D1-4522-A46C-77B7C4D6E8FF}"/>
          </ac:picMkLst>
        </pc:picChg>
      </pc:sldChg>
    </pc:docChg>
  </pc:docChgLst>
  <pc:docChgLst>
    <pc:chgData name="jonas.helmboldt" userId="S::jonas.helmboldt@fh-erfurt.de::43c1ac29-3a54-4ac2-b0af-ffc6be04416c" providerId="AD" clId="Web-{B3347969-C7E3-F003-4A9E-6D233DC9169C}"/>
    <pc:docChg chg="modSld">
      <pc:chgData name="jonas.helmboldt" userId="S::jonas.helmboldt@fh-erfurt.de::43c1ac29-3a54-4ac2-b0af-ffc6be04416c" providerId="AD" clId="Web-{B3347969-C7E3-F003-4A9E-6D233DC9169C}" dt="2022-01-29T20:39:33.760" v="350" actId="20577"/>
      <pc:docMkLst>
        <pc:docMk/>
      </pc:docMkLst>
      <pc:sldChg chg="addSp modSp">
        <pc:chgData name="jonas.helmboldt" userId="S::jonas.helmboldt@fh-erfurt.de::43c1ac29-3a54-4ac2-b0af-ffc6be04416c" providerId="AD" clId="Web-{B3347969-C7E3-F003-4A9E-6D233DC9169C}" dt="2022-01-29T20:39:33.760" v="350" actId="20577"/>
        <pc:sldMkLst>
          <pc:docMk/>
          <pc:sldMk cId="2495495882" sldId="260"/>
        </pc:sldMkLst>
        <pc:spChg chg="add mod">
          <ac:chgData name="jonas.helmboldt" userId="S::jonas.helmboldt@fh-erfurt.de::43c1ac29-3a54-4ac2-b0af-ffc6be04416c" providerId="AD" clId="Web-{B3347969-C7E3-F003-4A9E-6D233DC9169C}" dt="2022-01-29T20:39:33.760" v="350" actId="20577"/>
          <ac:spMkLst>
            <pc:docMk/>
            <pc:sldMk cId="2495495882" sldId="260"/>
            <ac:spMk id="5" creationId="{AF4CDF26-15D4-4624-853E-B6DB88FB9FED}"/>
          </ac:spMkLst>
        </pc:spChg>
      </pc:sldChg>
      <pc:sldChg chg="addSp modSp">
        <pc:chgData name="jonas.helmboldt" userId="S::jonas.helmboldt@fh-erfurt.de::43c1ac29-3a54-4ac2-b0af-ffc6be04416c" providerId="AD" clId="Web-{B3347969-C7E3-F003-4A9E-6D233DC9169C}" dt="2022-01-29T20:36:52.312" v="114" actId="14100"/>
        <pc:sldMkLst>
          <pc:docMk/>
          <pc:sldMk cId="578701366" sldId="262"/>
        </pc:sldMkLst>
        <pc:spChg chg="add mod">
          <ac:chgData name="jonas.helmboldt" userId="S::jonas.helmboldt@fh-erfurt.de::43c1ac29-3a54-4ac2-b0af-ffc6be04416c" providerId="AD" clId="Web-{B3347969-C7E3-F003-4A9E-6D233DC9169C}" dt="2022-01-29T20:36:52.312" v="114" actId="14100"/>
          <ac:spMkLst>
            <pc:docMk/>
            <pc:sldMk cId="578701366" sldId="262"/>
            <ac:spMk id="5" creationId="{84910DE8-D817-414D-935F-647864148B90}"/>
          </ac:spMkLst>
        </pc:spChg>
      </pc:sldChg>
    </pc:docChg>
  </pc:docChgLst>
  <pc:docChgLst>
    <pc:chgData name="artur.jadranski" userId="S::artur.jadranski@fh-erfurt.de::51aa2ed5-5f8f-4feb-84d9-9592ea14dfdb" providerId="AD" clId="Web-{2C782E80-F937-650E-13AE-EB1F38DF46C5}"/>
    <pc:docChg chg="addSld delSld modSld sldOrd">
      <pc:chgData name="artur.jadranski" userId="S::artur.jadranski@fh-erfurt.de::51aa2ed5-5f8f-4feb-84d9-9592ea14dfdb" providerId="AD" clId="Web-{2C782E80-F937-650E-13AE-EB1F38DF46C5}" dt="2022-01-31T07:28:43.120" v="135" actId="20577"/>
      <pc:docMkLst>
        <pc:docMk/>
      </pc:docMkLst>
      <pc:sldChg chg="modNotes">
        <pc:chgData name="artur.jadranski" userId="S::artur.jadranski@fh-erfurt.de::51aa2ed5-5f8f-4feb-84d9-9592ea14dfdb" providerId="AD" clId="Web-{2C782E80-F937-650E-13AE-EB1F38DF46C5}" dt="2022-01-30T12:56:20.409" v="53"/>
        <pc:sldMkLst>
          <pc:docMk/>
          <pc:sldMk cId="1577499883" sldId="256"/>
        </pc:sldMkLst>
      </pc:sldChg>
      <pc:sldChg chg="modNotes">
        <pc:chgData name="artur.jadranski" userId="S::artur.jadranski@fh-erfurt.de::51aa2ed5-5f8f-4feb-84d9-9592ea14dfdb" providerId="AD" clId="Web-{2C782E80-F937-650E-13AE-EB1F38DF46C5}" dt="2022-01-30T12:56:24.003" v="58"/>
        <pc:sldMkLst>
          <pc:docMk/>
          <pc:sldMk cId="2712082662" sldId="257"/>
        </pc:sldMkLst>
      </pc:sldChg>
      <pc:sldChg chg="modNotes">
        <pc:chgData name="artur.jadranski" userId="S::artur.jadranski@fh-erfurt.de::51aa2ed5-5f8f-4feb-84d9-9592ea14dfdb" providerId="AD" clId="Web-{2C782E80-F937-650E-13AE-EB1F38DF46C5}" dt="2022-01-30T12:57:45.914" v="63"/>
        <pc:sldMkLst>
          <pc:docMk/>
          <pc:sldMk cId="4005070745" sldId="258"/>
        </pc:sldMkLst>
      </pc:sldChg>
      <pc:sldChg chg="modSp modNotes">
        <pc:chgData name="artur.jadranski" userId="S::artur.jadranski@fh-erfurt.de::51aa2ed5-5f8f-4feb-84d9-9592ea14dfdb" providerId="AD" clId="Web-{2C782E80-F937-650E-13AE-EB1F38DF46C5}" dt="2022-01-30T12:58:07.181" v="73"/>
        <pc:sldMkLst>
          <pc:docMk/>
          <pc:sldMk cId="2495495882" sldId="260"/>
        </pc:sldMkLst>
        <pc:spChg chg="mod">
          <ac:chgData name="artur.jadranski" userId="S::artur.jadranski@fh-erfurt.de::51aa2ed5-5f8f-4feb-84d9-9592ea14dfdb" providerId="AD" clId="Web-{2C782E80-F937-650E-13AE-EB1F38DF46C5}" dt="2022-01-30T12:37:51.469" v="2" actId="20577"/>
          <ac:spMkLst>
            <pc:docMk/>
            <pc:sldMk cId="2495495882" sldId="260"/>
            <ac:spMk id="5" creationId="{AF4CDF26-15D4-4624-853E-B6DB88FB9FED}"/>
          </ac:spMkLst>
        </pc:spChg>
      </pc:sldChg>
      <pc:sldChg chg="modSp ord modNotes">
        <pc:chgData name="artur.jadranski" userId="S::artur.jadranski@fh-erfurt.de::51aa2ed5-5f8f-4feb-84d9-9592ea14dfdb" providerId="AD" clId="Web-{2C782E80-F937-650E-13AE-EB1F38DF46C5}" dt="2022-01-31T07:28:43.120" v="135" actId="20577"/>
        <pc:sldMkLst>
          <pc:docMk/>
          <pc:sldMk cId="4023729283" sldId="261"/>
        </pc:sldMkLst>
        <pc:spChg chg="mod">
          <ac:chgData name="artur.jadranski" userId="S::artur.jadranski@fh-erfurt.de::51aa2ed5-5f8f-4feb-84d9-9592ea14dfdb" providerId="AD" clId="Web-{2C782E80-F937-650E-13AE-EB1F38DF46C5}" dt="2022-01-31T07:28:43.120" v="135" actId="20577"/>
          <ac:spMkLst>
            <pc:docMk/>
            <pc:sldMk cId="4023729283" sldId="261"/>
            <ac:spMk id="2" creationId="{3A380504-8502-4557-9038-6853890A106B}"/>
          </ac:spMkLst>
        </pc:spChg>
      </pc:sldChg>
      <pc:sldChg chg="addSp modNotes">
        <pc:chgData name="artur.jadranski" userId="S::artur.jadranski@fh-erfurt.de::51aa2ed5-5f8f-4feb-84d9-9592ea14dfdb" providerId="AD" clId="Web-{2C782E80-F937-650E-13AE-EB1F38DF46C5}" dt="2022-01-30T12:56:12.690" v="46"/>
        <pc:sldMkLst>
          <pc:docMk/>
          <pc:sldMk cId="578701366" sldId="262"/>
        </pc:sldMkLst>
        <pc:spChg chg="add">
          <ac:chgData name="artur.jadranski" userId="S::artur.jadranski@fh-erfurt.de::51aa2ed5-5f8f-4feb-84d9-9592ea14dfdb" providerId="AD" clId="Web-{2C782E80-F937-650E-13AE-EB1F38DF46C5}" dt="2022-01-30T12:56:08.877" v="41"/>
          <ac:spMkLst>
            <pc:docMk/>
            <pc:sldMk cId="578701366" sldId="262"/>
            <ac:spMk id="4" creationId="{A234BCB2-32B1-41C1-9F7F-D136DAC0DAC6}"/>
          </ac:spMkLst>
        </pc:spChg>
      </pc:sldChg>
      <pc:sldChg chg="addSp delSp modSp mod setBg modNotes">
        <pc:chgData name="artur.jadranski" userId="S::artur.jadranski@fh-erfurt.de::51aa2ed5-5f8f-4feb-84d9-9592ea14dfdb" providerId="AD" clId="Web-{2C782E80-F937-650E-13AE-EB1F38DF46C5}" dt="2022-01-30T12:57:58.118" v="68"/>
        <pc:sldMkLst>
          <pc:docMk/>
          <pc:sldMk cId="3157850240" sldId="263"/>
        </pc:sldMkLst>
        <pc:spChg chg="mod">
          <ac:chgData name="artur.jadranski" userId="S::artur.jadranski@fh-erfurt.de::51aa2ed5-5f8f-4feb-84d9-9592ea14dfdb" providerId="AD" clId="Web-{2C782E80-F937-650E-13AE-EB1F38DF46C5}" dt="2022-01-30T12:48:00.848" v="18"/>
          <ac:spMkLst>
            <pc:docMk/>
            <pc:sldMk cId="3157850240" sldId="263"/>
            <ac:spMk id="2" creationId="{343F0B38-CC26-4520-865E-71223F7253B1}"/>
          </ac:spMkLst>
        </pc:spChg>
        <pc:spChg chg="add del">
          <ac:chgData name="artur.jadranski" userId="S::artur.jadranski@fh-erfurt.de::51aa2ed5-5f8f-4feb-84d9-9592ea14dfdb" providerId="AD" clId="Web-{2C782E80-F937-650E-13AE-EB1F38DF46C5}" dt="2022-01-30T12:48:00.848" v="18"/>
          <ac:spMkLst>
            <pc:docMk/>
            <pc:sldMk cId="3157850240" sldId="263"/>
            <ac:spMk id="10" creationId="{B551C3B6-A0D6-43F6-9F68-13666CDA5C09}"/>
          </ac:spMkLst>
        </pc:spChg>
        <pc:spChg chg="add del">
          <ac:chgData name="artur.jadranski" userId="S::artur.jadranski@fh-erfurt.de::51aa2ed5-5f8f-4feb-84d9-9592ea14dfdb" providerId="AD" clId="Web-{2C782E80-F937-650E-13AE-EB1F38DF46C5}" dt="2022-01-30T12:48:00.848" v="18"/>
          <ac:spMkLst>
            <pc:docMk/>
            <pc:sldMk cId="3157850240" sldId="263"/>
            <ac:spMk id="12" creationId="{73C994B4-9721-4148-9EEC-6793CECDE8DD}"/>
          </ac:spMkLst>
        </pc:spChg>
        <pc:spChg chg="add del">
          <ac:chgData name="artur.jadranski" userId="S::artur.jadranski@fh-erfurt.de::51aa2ed5-5f8f-4feb-84d9-9592ea14dfdb" providerId="AD" clId="Web-{2C782E80-F937-650E-13AE-EB1F38DF46C5}" dt="2022-01-30T12:48:00.848" v="18"/>
          <ac:spMkLst>
            <pc:docMk/>
            <pc:sldMk cId="3157850240" sldId="263"/>
            <ac:spMk id="14" creationId="{F9D95E49-763A-4886-B038-82F734740554}"/>
          </ac:spMkLst>
        </pc:spChg>
        <pc:spChg chg="add del">
          <ac:chgData name="artur.jadranski" userId="S::artur.jadranski@fh-erfurt.de::51aa2ed5-5f8f-4feb-84d9-9592ea14dfdb" providerId="AD" clId="Web-{2C782E80-F937-650E-13AE-EB1F38DF46C5}" dt="2022-01-30T12:48:00.848" v="18"/>
          <ac:spMkLst>
            <pc:docMk/>
            <pc:sldMk cId="3157850240" sldId="263"/>
            <ac:spMk id="16" creationId="{B28EC6A1-D299-4AFF-AD16-9ADC9A31F2F1}"/>
          </ac:spMkLst>
        </pc:spChg>
        <pc:spChg chg="add del">
          <ac:chgData name="artur.jadranski" userId="S::artur.jadranski@fh-erfurt.de::51aa2ed5-5f8f-4feb-84d9-9592ea14dfdb" providerId="AD" clId="Web-{2C782E80-F937-650E-13AE-EB1F38DF46C5}" dt="2022-01-30T12:48:00.848" v="18"/>
          <ac:spMkLst>
            <pc:docMk/>
            <pc:sldMk cId="3157850240" sldId="263"/>
            <ac:spMk id="18" creationId="{285EE6CD-C61E-4F22-9787-1ADF1D3EB25E}"/>
          </ac:spMkLst>
        </pc:spChg>
        <pc:picChg chg="del">
          <ac:chgData name="artur.jadranski" userId="S::artur.jadranski@fh-erfurt.de::51aa2ed5-5f8f-4feb-84d9-9592ea14dfdb" providerId="AD" clId="Web-{2C782E80-F937-650E-13AE-EB1F38DF46C5}" dt="2022-01-30T12:46:23.436" v="3"/>
          <ac:picMkLst>
            <pc:docMk/>
            <pc:sldMk cId="3157850240" sldId="263"/>
            <ac:picMk id="3" creationId="{A9EBBF8D-3941-4CD2-8737-9DEB481F8A63}"/>
          </ac:picMkLst>
        </pc:picChg>
        <pc:picChg chg="add del mod">
          <ac:chgData name="artur.jadranski" userId="S::artur.jadranski@fh-erfurt.de::51aa2ed5-5f8f-4feb-84d9-9592ea14dfdb" providerId="AD" clId="Web-{2C782E80-F937-650E-13AE-EB1F38DF46C5}" dt="2022-01-30T12:47:05.970" v="11"/>
          <ac:picMkLst>
            <pc:docMk/>
            <pc:sldMk cId="3157850240" sldId="263"/>
            <ac:picMk id="4" creationId="{188487C3-8242-44A6-83A6-61EFA0D18BB3}"/>
          </ac:picMkLst>
        </pc:picChg>
        <pc:picChg chg="add mod">
          <ac:chgData name="artur.jadranski" userId="S::artur.jadranski@fh-erfurt.de::51aa2ed5-5f8f-4feb-84d9-9592ea14dfdb" providerId="AD" clId="Web-{2C782E80-F937-650E-13AE-EB1F38DF46C5}" dt="2022-01-30T12:48:00.848" v="18"/>
          <ac:picMkLst>
            <pc:docMk/>
            <pc:sldMk cId="3157850240" sldId="263"/>
            <ac:picMk id="5" creationId="{EF8509DD-2FF4-4032-8EC3-1E8F6F330F36}"/>
          </ac:picMkLst>
        </pc:picChg>
        <pc:cxnChg chg="add del">
          <ac:chgData name="artur.jadranski" userId="S::artur.jadranski@fh-erfurt.de::51aa2ed5-5f8f-4feb-84d9-9592ea14dfdb" providerId="AD" clId="Web-{2C782E80-F937-650E-13AE-EB1F38DF46C5}" dt="2022-01-30T12:48:00.848" v="18"/>
          <ac:cxnSpMkLst>
            <pc:docMk/>
            <pc:sldMk cId="3157850240" sldId="263"/>
            <ac:cxnSpMk id="20" creationId="{D060C424-AE6E-4E63-BB6C-303952196E5F}"/>
          </ac:cxnSpMkLst>
        </pc:cxnChg>
        <pc:cxnChg chg="add del">
          <ac:chgData name="artur.jadranski" userId="S::artur.jadranski@fh-erfurt.de::51aa2ed5-5f8f-4feb-84d9-9592ea14dfdb" providerId="AD" clId="Web-{2C782E80-F937-650E-13AE-EB1F38DF46C5}" dt="2022-01-30T12:48:00.848" v="18"/>
          <ac:cxnSpMkLst>
            <pc:docMk/>
            <pc:sldMk cId="3157850240" sldId="263"/>
            <ac:cxnSpMk id="22" creationId="{A3A5461B-0FE0-4F7B-B087-D898AA153638}"/>
          </ac:cxnSpMkLst>
        </pc:cxnChg>
      </pc:sldChg>
      <pc:sldChg chg="modSp del ord modNotes">
        <pc:chgData name="artur.jadranski" userId="S::artur.jadranski@fh-erfurt.de::51aa2ed5-5f8f-4feb-84d9-9592ea14dfdb" providerId="AD" clId="Web-{2C782E80-F937-650E-13AE-EB1F38DF46C5}" dt="2022-01-31T07:23:17.394" v="122"/>
        <pc:sldMkLst>
          <pc:docMk/>
          <pc:sldMk cId="3349178555" sldId="264"/>
        </pc:sldMkLst>
        <pc:spChg chg="mod">
          <ac:chgData name="artur.jadranski" userId="S::artur.jadranski@fh-erfurt.de::51aa2ed5-5f8f-4feb-84d9-9592ea14dfdb" providerId="AD" clId="Web-{2C782E80-F937-650E-13AE-EB1F38DF46C5}" dt="2022-01-30T13:21:24.669" v="112" actId="20577"/>
          <ac:spMkLst>
            <pc:docMk/>
            <pc:sldMk cId="3349178555" sldId="264"/>
            <ac:spMk id="2" creationId="{CC8D681E-52A1-48CF-83D2-E00A8FAA202F}"/>
          </ac:spMkLst>
        </pc:spChg>
        <pc:spChg chg="mod">
          <ac:chgData name="artur.jadranski" userId="S::artur.jadranski@fh-erfurt.de::51aa2ed5-5f8f-4feb-84d9-9592ea14dfdb" providerId="AD" clId="Web-{2C782E80-F937-650E-13AE-EB1F38DF46C5}" dt="2022-01-31T07:21:51.299" v="114" actId="14100"/>
          <ac:spMkLst>
            <pc:docMk/>
            <pc:sldMk cId="3349178555" sldId="264"/>
            <ac:spMk id="40" creationId="{C104CAC4-9B41-4EAB-8F1B-951A727D891A}"/>
          </ac:spMkLst>
        </pc:spChg>
      </pc:sldChg>
      <pc:sldChg chg="modSp new ord modNotes">
        <pc:chgData name="artur.jadranski" userId="S::artur.jadranski@fh-erfurt.de::51aa2ed5-5f8f-4feb-84d9-9592ea14dfdb" providerId="AD" clId="Web-{2C782E80-F937-650E-13AE-EB1F38DF46C5}" dt="2022-01-31T07:24:08.098" v="130" actId="20577"/>
        <pc:sldMkLst>
          <pc:docMk/>
          <pc:sldMk cId="3434139796" sldId="265"/>
        </pc:sldMkLst>
        <pc:spChg chg="mod">
          <ac:chgData name="artur.jadranski" userId="S::artur.jadranski@fh-erfurt.de::51aa2ed5-5f8f-4feb-84d9-9592ea14dfdb" providerId="AD" clId="Web-{2C782E80-F937-650E-13AE-EB1F38DF46C5}" dt="2022-01-31T07:24:08.098" v="130" actId="20577"/>
          <ac:spMkLst>
            <pc:docMk/>
            <pc:sldMk cId="3434139796" sldId="265"/>
            <ac:spMk id="3" creationId="{4D75B302-AA11-4706-B5C0-F2B0E0A5BE17}"/>
          </ac:spMkLst>
        </pc:spChg>
      </pc:sldChg>
      <pc:sldChg chg="modSp new modNotes">
        <pc:chgData name="artur.jadranski" userId="S::artur.jadranski@fh-erfurt.de::51aa2ed5-5f8f-4feb-84d9-9592ea14dfdb" providerId="AD" clId="Web-{2C782E80-F937-650E-13AE-EB1F38DF46C5}" dt="2022-01-31T07:23:50.661" v="128"/>
        <pc:sldMkLst>
          <pc:docMk/>
          <pc:sldMk cId="2159025475" sldId="266"/>
        </pc:sldMkLst>
        <pc:spChg chg="mod">
          <ac:chgData name="artur.jadranski" userId="S::artur.jadranski@fh-erfurt.de::51aa2ed5-5f8f-4feb-84d9-9592ea14dfdb" providerId="AD" clId="Web-{2C782E80-F937-650E-13AE-EB1F38DF46C5}" dt="2022-01-31T07:22:53.222" v="117" actId="20577"/>
          <ac:spMkLst>
            <pc:docMk/>
            <pc:sldMk cId="2159025475" sldId="266"/>
            <ac:spMk id="2" creationId="{BECE3183-9C67-427E-A943-A16E5BA4AE17}"/>
          </ac:spMkLst>
        </pc:spChg>
        <pc:spChg chg="mod">
          <ac:chgData name="artur.jadranski" userId="S::artur.jadranski@fh-erfurt.de::51aa2ed5-5f8f-4feb-84d9-9592ea14dfdb" providerId="AD" clId="Web-{2C782E80-F937-650E-13AE-EB1F38DF46C5}" dt="2022-01-31T07:23:07.832" v="121" actId="1076"/>
          <ac:spMkLst>
            <pc:docMk/>
            <pc:sldMk cId="2159025475" sldId="266"/>
            <ac:spMk id="3" creationId="{4D70DF12-4BB4-4A07-B7F2-0DB99FBED979}"/>
          </ac:spMkLst>
        </pc:spChg>
      </pc:sldChg>
    </pc:docChg>
  </pc:docChgLst>
  <pc:docChgLst>
    <pc:chgData name="jonas.helmboldt" userId="S::jonas.helmboldt@fh-erfurt.de::43c1ac29-3a54-4ac2-b0af-ffc6be04416c" providerId="AD" clId="Web-{4A8760B9-86E4-A2EA-C3D4-2F822547A885}"/>
    <pc:docChg chg="modSld">
      <pc:chgData name="jonas.helmboldt" userId="S::jonas.helmboldt@fh-erfurt.de::43c1ac29-3a54-4ac2-b0af-ffc6be04416c" providerId="AD" clId="Web-{4A8760B9-86E4-A2EA-C3D4-2F822547A885}" dt="2022-01-30T12:37:32.928" v="91" actId="20577"/>
      <pc:docMkLst>
        <pc:docMk/>
      </pc:docMkLst>
      <pc:sldChg chg="modSp">
        <pc:chgData name="jonas.helmboldt" userId="S::jonas.helmboldt@fh-erfurt.de::43c1ac29-3a54-4ac2-b0af-ffc6be04416c" providerId="AD" clId="Web-{4A8760B9-86E4-A2EA-C3D4-2F822547A885}" dt="2022-01-30T12:29:04.351" v="12" actId="20577"/>
        <pc:sldMkLst>
          <pc:docMk/>
          <pc:sldMk cId="1577499883" sldId="256"/>
        </pc:sldMkLst>
        <pc:spChg chg="mod">
          <ac:chgData name="jonas.helmboldt" userId="S::jonas.helmboldt@fh-erfurt.de::43c1ac29-3a54-4ac2-b0af-ffc6be04416c" providerId="AD" clId="Web-{4A8760B9-86E4-A2EA-C3D4-2F822547A885}" dt="2022-01-30T12:29:04.351" v="12" actId="20577"/>
          <ac:spMkLst>
            <pc:docMk/>
            <pc:sldMk cId="1577499883" sldId="256"/>
            <ac:spMk id="2" creationId="{00000000-0000-0000-0000-000000000000}"/>
          </ac:spMkLst>
        </pc:spChg>
      </pc:sldChg>
      <pc:sldChg chg="modSp">
        <pc:chgData name="jonas.helmboldt" userId="S::jonas.helmboldt@fh-erfurt.de::43c1ac29-3a54-4ac2-b0af-ffc6be04416c" providerId="AD" clId="Web-{4A8760B9-86E4-A2EA-C3D4-2F822547A885}" dt="2022-01-30T12:33:01.513" v="87" actId="20577"/>
        <pc:sldMkLst>
          <pc:docMk/>
          <pc:sldMk cId="2712082662" sldId="257"/>
        </pc:sldMkLst>
        <pc:spChg chg="mod">
          <ac:chgData name="jonas.helmboldt" userId="S::jonas.helmboldt@fh-erfurt.de::43c1ac29-3a54-4ac2-b0af-ffc6be04416c" providerId="AD" clId="Web-{4A8760B9-86E4-A2EA-C3D4-2F822547A885}" dt="2022-01-30T12:33:01.513" v="87" actId="20577"/>
          <ac:spMkLst>
            <pc:docMk/>
            <pc:sldMk cId="2712082662" sldId="257"/>
            <ac:spMk id="3" creationId="{F614B2F6-A781-46D5-970F-88FF1ABA7BAC}"/>
          </ac:spMkLst>
        </pc:spChg>
      </pc:sldChg>
      <pc:sldChg chg="addSp delSp modSp">
        <pc:chgData name="jonas.helmboldt" userId="S::jonas.helmboldt@fh-erfurt.de::43c1ac29-3a54-4ac2-b0af-ffc6be04416c" providerId="AD" clId="Web-{4A8760B9-86E4-A2EA-C3D4-2F822547A885}" dt="2022-01-30T12:30:18.056" v="20" actId="1076"/>
        <pc:sldMkLst>
          <pc:docMk/>
          <pc:sldMk cId="4005070745" sldId="258"/>
        </pc:sldMkLst>
        <pc:picChg chg="add del mod">
          <ac:chgData name="jonas.helmboldt" userId="S::jonas.helmboldt@fh-erfurt.de::43c1ac29-3a54-4ac2-b0af-ffc6be04416c" providerId="AD" clId="Web-{4A8760B9-86E4-A2EA-C3D4-2F822547A885}" dt="2022-01-30T12:29:57.978" v="13"/>
          <ac:picMkLst>
            <pc:docMk/>
            <pc:sldMk cId="4005070745" sldId="258"/>
            <ac:picMk id="3" creationId="{9EC1958C-3564-495B-A265-EC295F9A3A40}"/>
          </ac:picMkLst>
        </pc:picChg>
        <pc:picChg chg="add mod">
          <ac:chgData name="jonas.helmboldt" userId="S::jonas.helmboldt@fh-erfurt.de::43c1ac29-3a54-4ac2-b0af-ffc6be04416c" providerId="AD" clId="Web-{4A8760B9-86E4-A2EA-C3D4-2F822547A885}" dt="2022-01-30T12:30:18.056" v="20" actId="1076"/>
          <ac:picMkLst>
            <pc:docMk/>
            <pc:sldMk cId="4005070745" sldId="258"/>
            <ac:picMk id="4" creationId="{E3AF7E52-C4F1-46BD-8D38-248667196A08}"/>
          </ac:picMkLst>
        </pc:picChg>
        <pc:picChg chg="del">
          <ac:chgData name="jonas.helmboldt" userId="S::jonas.helmboldt@fh-erfurt.de::43c1ac29-3a54-4ac2-b0af-ffc6be04416c" providerId="AD" clId="Web-{4A8760B9-86E4-A2EA-C3D4-2F822547A885}" dt="2022-01-30T12:27:29.896" v="0"/>
          <ac:picMkLst>
            <pc:docMk/>
            <pc:sldMk cId="4005070745" sldId="258"/>
            <ac:picMk id="5" creationId="{2036A5D8-4AF8-4B16-BFF7-2EAC420D1C41}"/>
          </ac:picMkLst>
        </pc:picChg>
      </pc:sldChg>
      <pc:sldChg chg="modSp">
        <pc:chgData name="jonas.helmboldt" userId="S::jonas.helmboldt@fh-erfurt.de::43c1ac29-3a54-4ac2-b0af-ffc6be04416c" providerId="AD" clId="Web-{4A8760B9-86E4-A2EA-C3D4-2F822547A885}" dt="2022-01-30T12:32:05.418" v="68" actId="14100"/>
        <pc:sldMkLst>
          <pc:docMk/>
          <pc:sldMk cId="578701366" sldId="262"/>
        </pc:sldMkLst>
        <pc:spChg chg="mod">
          <ac:chgData name="jonas.helmboldt" userId="S::jonas.helmboldt@fh-erfurt.de::43c1ac29-3a54-4ac2-b0af-ffc6be04416c" providerId="AD" clId="Web-{4A8760B9-86E4-A2EA-C3D4-2F822547A885}" dt="2022-01-30T12:32:05.418" v="68" actId="14100"/>
          <ac:spMkLst>
            <pc:docMk/>
            <pc:sldMk cId="578701366" sldId="262"/>
            <ac:spMk id="5" creationId="{84910DE8-D817-414D-935F-647864148B90}"/>
          </ac:spMkLst>
        </pc:spChg>
      </pc:sldChg>
      <pc:sldChg chg="modSp">
        <pc:chgData name="jonas.helmboldt" userId="S::jonas.helmboldt@fh-erfurt.de::43c1ac29-3a54-4ac2-b0af-ffc6be04416c" providerId="AD" clId="Web-{4A8760B9-86E4-A2EA-C3D4-2F822547A885}" dt="2022-01-30T12:37:32.928" v="91" actId="20577"/>
        <pc:sldMkLst>
          <pc:docMk/>
          <pc:sldMk cId="3349178555" sldId="264"/>
        </pc:sldMkLst>
        <pc:spChg chg="mod">
          <ac:chgData name="jonas.helmboldt" userId="S::jonas.helmboldt@fh-erfurt.de::43c1ac29-3a54-4ac2-b0af-ffc6be04416c" providerId="AD" clId="Web-{4A8760B9-86E4-A2EA-C3D4-2F822547A885}" dt="2022-01-30T12:37:32.928" v="91" actId="20577"/>
          <ac:spMkLst>
            <pc:docMk/>
            <pc:sldMk cId="3349178555" sldId="264"/>
            <ac:spMk id="40" creationId="{C104CAC4-9B41-4EAB-8F1B-951A727D891A}"/>
          </ac:spMkLst>
        </pc:spChg>
      </pc:sldChg>
    </pc:docChg>
  </pc:docChgLst>
  <pc:docChgLst>
    <pc:chgData name="artur.jadranski" userId="S::artur.jadranski@fh-erfurt.de::51aa2ed5-5f8f-4feb-84d9-9592ea14dfdb" providerId="AD" clId="Web-{45E54399-3061-5CDA-71BD-1969A09337BA}"/>
    <pc:docChg chg="modSld">
      <pc:chgData name="artur.jadranski" userId="S::artur.jadranski@fh-erfurt.de::51aa2ed5-5f8f-4feb-84d9-9592ea14dfdb" providerId="AD" clId="Web-{45E54399-3061-5CDA-71BD-1969A09337BA}" dt="2022-01-29T21:10:53.727" v="25" actId="20577"/>
      <pc:docMkLst>
        <pc:docMk/>
      </pc:docMkLst>
      <pc:sldChg chg="modSp">
        <pc:chgData name="artur.jadranski" userId="S::artur.jadranski@fh-erfurt.de::51aa2ed5-5f8f-4feb-84d9-9592ea14dfdb" providerId="AD" clId="Web-{45E54399-3061-5CDA-71BD-1969A09337BA}" dt="2022-01-29T20:41:01.306" v="10" actId="20577"/>
        <pc:sldMkLst>
          <pc:docMk/>
          <pc:sldMk cId="2495495882" sldId="260"/>
        </pc:sldMkLst>
        <pc:spChg chg="mod">
          <ac:chgData name="artur.jadranski" userId="S::artur.jadranski@fh-erfurt.de::51aa2ed5-5f8f-4feb-84d9-9592ea14dfdb" providerId="AD" clId="Web-{45E54399-3061-5CDA-71BD-1969A09337BA}" dt="2022-01-29T20:41:01.306" v="10" actId="20577"/>
          <ac:spMkLst>
            <pc:docMk/>
            <pc:sldMk cId="2495495882" sldId="260"/>
            <ac:spMk id="5" creationId="{AF4CDF26-15D4-4624-853E-B6DB88FB9FED}"/>
          </ac:spMkLst>
        </pc:spChg>
      </pc:sldChg>
      <pc:sldChg chg="modSp">
        <pc:chgData name="artur.jadranski" userId="S::artur.jadranski@fh-erfurt.de::51aa2ed5-5f8f-4feb-84d9-9592ea14dfdb" providerId="AD" clId="Web-{45E54399-3061-5CDA-71BD-1969A09337BA}" dt="2022-01-29T21:10:53.727" v="25" actId="20577"/>
        <pc:sldMkLst>
          <pc:docMk/>
          <pc:sldMk cId="4023729283" sldId="261"/>
        </pc:sldMkLst>
        <pc:spChg chg="mod">
          <ac:chgData name="artur.jadranski" userId="S::artur.jadranski@fh-erfurt.de::51aa2ed5-5f8f-4feb-84d9-9592ea14dfdb" providerId="AD" clId="Web-{45E54399-3061-5CDA-71BD-1969A09337BA}" dt="2022-01-29T21:10:53.727" v="25" actId="20577"/>
          <ac:spMkLst>
            <pc:docMk/>
            <pc:sldMk cId="4023729283" sldId="261"/>
            <ac:spMk id="2" creationId="{3A380504-8502-4557-9038-6853890A106B}"/>
          </ac:spMkLst>
        </pc:spChg>
      </pc:sldChg>
      <pc:sldChg chg="modSp">
        <pc:chgData name="artur.jadranski" userId="S::artur.jadranski@fh-erfurt.de::51aa2ed5-5f8f-4feb-84d9-9592ea14dfdb" providerId="AD" clId="Web-{45E54399-3061-5CDA-71BD-1969A09337BA}" dt="2022-01-29T20:40:51.430" v="8" actId="20577"/>
        <pc:sldMkLst>
          <pc:docMk/>
          <pc:sldMk cId="578701366" sldId="262"/>
        </pc:sldMkLst>
        <pc:spChg chg="mod">
          <ac:chgData name="artur.jadranski" userId="S::artur.jadranski@fh-erfurt.de::51aa2ed5-5f8f-4feb-84d9-9592ea14dfdb" providerId="AD" clId="Web-{45E54399-3061-5CDA-71BD-1969A09337BA}" dt="2022-01-29T20:40:51.430" v="8" actId="20577"/>
          <ac:spMkLst>
            <pc:docMk/>
            <pc:sldMk cId="578701366" sldId="262"/>
            <ac:spMk id="5" creationId="{84910DE8-D817-414D-935F-647864148B90}"/>
          </ac:spMkLst>
        </pc:spChg>
      </pc:sldChg>
      <pc:sldChg chg="addSp delSp modSp">
        <pc:chgData name="artur.jadranski" userId="S::artur.jadranski@fh-erfurt.de::51aa2ed5-5f8f-4feb-84d9-9592ea14dfdb" providerId="AD" clId="Web-{45E54399-3061-5CDA-71BD-1969A09337BA}" dt="2022-01-29T20:40:35.680" v="6" actId="20577"/>
        <pc:sldMkLst>
          <pc:docMk/>
          <pc:sldMk cId="3349178555" sldId="264"/>
        </pc:sldMkLst>
        <pc:spChg chg="mod">
          <ac:chgData name="artur.jadranski" userId="S::artur.jadranski@fh-erfurt.de::51aa2ed5-5f8f-4feb-84d9-9592ea14dfdb" providerId="AD" clId="Web-{45E54399-3061-5CDA-71BD-1969A09337BA}" dt="2022-01-29T20:40:25.788" v="4" actId="20577"/>
          <ac:spMkLst>
            <pc:docMk/>
            <pc:sldMk cId="3349178555" sldId="264"/>
            <ac:spMk id="2" creationId="{CC8D681E-52A1-48CF-83D2-E00A8FAA202F}"/>
          </ac:spMkLst>
        </pc:spChg>
        <pc:spChg chg="add del">
          <ac:chgData name="artur.jadranski" userId="S::artur.jadranski@fh-erfurt.de::51aa2ed5-5f8f-4feb-84d9-9592ea14dfdb" providerId="AD" clId="Web-{45E54399-3061-5CDA-71BD-1969A09337BA}" dt="2022-01-29T20:40:17.054" v="2"/>
          <ac:spMkLst>
            <pc:docMk/>
            <pc:sldMk cId="3349178555" sldId="264"/>
            <ac:spMk id="4" creationId="{902F8B04-668E-4077-8287-EEEAF9EEFD01}"/>
          </ac:spMkLst>
        </pc:spChg>
        <pc:spChg chg="mod">
          <ac:chgData name="artur.jadranski" userId="S::artur.jadranski@fh-erfurt.de::51aa2ed5-5f8f-4feb-84d9-9592ea14dfdb" providerId="AD" clId="Web-{45E54399-3061-5CDA-71BD-1969A09337BA}" dt="2022-01-29T20:40:35.680" v="6" actId="20577"/>
          <ac:spMkLst>
            <pc:docMk/>
            <pc:sldMk cId="3349178555" sldId="264"/>
            <ac:spMk id="40" creationId="{C104CAC4-9B41-4EAB-8F1B-951A727D891A}"/>
          </ac:spMkLst>
        </pc:spChg>
      </pc:sldChg>
    </pc:docChg>
  </pc:docChgLst>
  <pc:docChgLst>
    <pc:chgData name="artur.jadranski" userId="S::artur.jadranski@fh-erfurt.de::51aa2ed5-5f8f-4feb-84d9-9592ea14dfdb" providerId="AD" clId="Web-{E3868AEC-5E74-1030-514F-CD67ECE81B8F}"/>
    <pc:docChg chg="modSld">
      <pc:chgData name="artur.jadranski" userId="S::artur.jadranski@fh-erfurt.de::51aa2ed5-5f8f-4feb-84d9-9592ea14dfdb" providerId="AD" clId="Web-{E3868AEC-5E74-1030-514F-CD67ECE81B8F}" dt="2022-01-29T22:10:12.841" v="46" actId="20577"/>
      <pc:docMkLst>
        <pc:docMk/>
      </pc:docMkLst>
      <pc:sldChg chg="modSp">
        <pc:chgData name="artur.jadranski" userId="S::artur.jadranski@fh-erfurt.de::51aa2ed5-5f8f-4feb-84d9-9592ea14dfdb" providerId="AD" clId="Web-{E3868AEC-5E74-1030-514F-CD67ECE81B8F}" dt="2022-01-29T22:02:12.721" v="5" actId="20577"/>
        <pc:sldMkLst>
          <pc:docMk/>
          <pc:sldMk cId="2712082662" sldId="257"/>
        </pc:sldMkLst>
        <pc:spChg chg="mod">
          <ac:chgData name="artur.jadranski" userId="S::artur.jadranski@fh-erfurt.de::51aa2ed5-5f8f-4feb-84d9-9592ea14dfdb" providerId="AD" clId="Web-{E3868AEC-5E74-1030-514F-CD67ECE81B8F}" dt="2022-01-29T22:02:12.721" v="5" actId="20577"/>
          <ac:spMkLst>
            <pc:docMk/>
            <pc:sldMk cId="2712082662" sldId="257"/>
            <ac:spMk id="3" creationId="{F614B2F6-A781-46D5-970F-88FF1ABA7BAC}"/>
          </ac:spMkLst>
        </pc:spChg>
      </pc:sldChg>
      <pc:sldChg chg="modSp">
        <pc:chgData name="artur.jadranski" userId="S::artur.jadranski@fh-erfurt.de::51aa2ed5-5f8f-4feb-84d9-9592ea14dfdb" providerId="AD" clId="Web-{E3868AEC-5E74-1030-514F-CD67ECE81B8F}" dt="2022-01-29T22:10:12.841" v="46" actId="20577"/>
        <pc:sldMkLst>
          <pc:docMk/>
          <pc:sldMk cId="2495495882" sldId="260"/>
        </pc:sldMkLst>
        <pc:spChg chg="mod">
          <ac:chgData name="artur.jadranski" userId="S::artur.jadranski@fh-erfurt.de::51aa2ed5-5f8f-4feb-84d9-9592ea14dfdb" providerId="AD" clId="Web-{E3868AEC-5E74-1030-514F-CD67ECE81B8F}" dt="2022-01-29T22:10:12.841" v="46" actId="20577"/>
          <ac:spMkLst>
            <pc:docMk/>
            <pc:sldMk cId="2495495882" sldId="260"/>
            <ac:spMk id="5" creationId="{AF4CDF26-15D4-4624-853E-B6DB88FB9FED}"/>
          </ac:spMkLst>
        </pc:spChg>
      </pc:sldChg>
      <pc:sldChg chg="modSp">
        <pc:chgData name="artur.jadranski" userId="S::artur.jadranski@fh-erfurt.de::51aa2ed5-5f8f-4feb-84d9-9592ea14dfdb" providerId="AD" clId="Web-{E3868AEC-5E74-1030-514F-CD67ECE81B8F}" dt="2022-01-29T22:07:10.540" v="36" actId="20577"/>
        <pc:sldMkLst>
          <pc:docMk/>
          <pc:sldMk cId="578701366" sldId="262"/>
        </pc:sldMkLst>
        <pc:spChg chg="mod">
          <ac:chgData name="artur.jadranski" userId="S::artur.jadranski@fh-erfurt.de::51aa2ed5-5f8f-4feb-84d9-9592ea14dfdb" providerId="AD" clId="Web-{E3868AEC-5E74-1030-514F-CD67ECE81B8F}" dt="2022-01-29T22:07:10.540" v="36" actId="20577"/>
          <ac:spMkLst>
            <pc:docMk/>
            <pc:sldMk cId="578701366" sldId="262"/>
            <ac:spMk id="5" creationId="{84910DE8-D817-414D-935F-647864148B90}"/>
          </ac:spMkLst>
        </pc:spChg>
      </pc:sldChg>
      <pc:sldChg chg="modSp">
        <pc:chgData name="artur.jadranski" userId="S::artur.jadranski@fh-erfurt.de::51aa2ed5-5f8f-4feb-84d9-9592ea14dfdb" providerId="AD" clId="Web-{E3868AEC-5E74-1030-514F-CD67ECE81B8F}" dt="2022-01-29T22:03:51.364" v="17" actId="20577"/>
        <pc:sldMkLst>
          <pc:docMk/>
          <pc:sldMk cId="3349178555" sldId="264"/>
        </pc:sldMkLst>
        <pc:spChg chg="mod">
          <ac:chgData name="artur.jadranski" userId="S::artur.jadranski@fh-erfurt.de::51aa2ed5-5f8f-4feb-84d9-9592ea14dfdb" providerId="AD" clId="Web-{E3868AEC-5E74-1030-514F-CD67ECE81B8F}" dt="2022-01-29T22:02:25.049" v="9" actId="20577"/>
          <ac:spMkLst>
            <pc:docMk/>
            <pc:sldMk cId="3349178555" sldId="264"/>
            <ac:spMk id="2" creationId="{CC8D681E-52A1-48CF-83D2-E00A8FAA202F}"/>
          </ac:spMkLst>
        </pc:spChg>
        <pc:spChg chg="mod">
          <ac:chgData name="artur.jadranski" userId="S::artur.jadranski@fh-erfurt.de::51aa2ed5-5f8f-4feb-84d9-9592ea14dfdb" providerId="AD" clId="Web-{E3868AEC-5E74-1030-514F-CD67ECE81B8F}" dt="2022-01-29T22:03:51.364" v="17" actId="20577"/>
          <ac:spMkLst>
            <pc:docMk/>
            <pc:sldMk cId="3349178555" sldId="264"/>
            <ac:spMk id="40" creationId="{C104CAC4-9B41-4EAB-8F1B-951A727D891A}"/>
          </ac:spMkLst>
        </pc:spChg>
      </pc:sldChg>
    </pc:docChg>
  </pc:docChgLst>
  <pc:docChgLst>
    <pc:chgData name="Stephan Teichmüller" userId="ca131b19eca852b8" providerId="LiveId" clId="{E53C22EE-18C5-4943-B9BD-AC3721D382C8}"/>
    <pc:docChg chg="modSld">
      <pc:chgData name="Stephan Teichmüller" userId="ca131b19eca852b8" providerId="LiveId" clId="{E53C22EE-18C5-4943-B9BD-AC3721D382C8}" dt="2022-01-31T08:09:31.657" v="28" actId="113"/>
      <pc:docMkLst>
        <pc:docMk/>
      </pc:docMkLst>
      <pc:sldChg chg="addSp modSp mod">
        <pc:chgData name="Stephan Teichmüller" userId="ca131b19eca852b8" providerId="LiveId" clId="{E53C22EE-18C5-4943-B9BD-AC3721D382C8}" dt="2022-01-31T08:09:31.657" v="28" actId="113"/>
        <pc:sldMkLst>
          <pc:docMk/>
          <pc:sldMk cId="1505714798" sldId="267"/>
        </pc:sldMkLst>
        <pc:spChg chg="add mod">
          <ac:chgData name="Stephan Teichmüller" userId="ca131b19eca852b8" providerId="LiveId" clId="{E53C22EE-18C5-4943-B9BD-AC3721D382C8}" dt="2022-01-31T08:09:31.657" v="28" actId="113"/>
          <ac:spMkLst>
            <pc:docMk/>
            <pc:sldMk cId="1505714798" sldId="267"/>
            <ac:spMk id="2" creationId="{E2C51656-60BD-4483-863A-7D4B66EBEF74}"/>
          </ac:spMkLst>
        </pc:spChg>
        <pc:spChg chg="mod">
          <ac:chgData name="Stephan Teichmüller" userId="ca131b19eca852b8" providerId="LiveId" clId="{E53C22EE-18C5-4943-B9BD-AC3721D382C8}" dt="2022-01-31T08:08:29.008" v="6" actId="207"/>
          <ac:spMkLst>
            <pc:docMk/>
            <pc:sldMk cId="1505714798" sldId="267"/>
            <ac:spMk id="13" creationId="{AFCB175D-E324-466F-8490-C5DC858F9F30}"/>
          </ac:spMkLst>
        </pc:spChg>
      </pc:sldChg>
    </pc:docChg>
  </pc:docChgLst>
  <pc:docChgLst>
    <pc:chgData name="stephanteichmueller@outlook.de" userId="S::stephanteichmueller_outlook.de#ext#@technischeunivers049.onmicrosoft.com::39893237-1552-4825-8a97-0bd0f1dcb1c5" providerId="AD" clId="Web-{85EAC355-E6BA-B92B-9080-E65CDE426103}"/>
    <pc:docChg chg="modSld">
      <pc:chgData name="stephanteichmueller@outlook.de" userId="S::stephanteichmueller_outlook.de#ext#@technischeunivers049.onmicrosoft.com::39893237-1552-4825-8a97-0bd0f1dcb1c5" providerId="AD" clId="Web-{85EAC355-E6BA-B92B-9080-E65CDE426103}" dt="2022-01-29T22:04:48.183" v="89" actId="20577"/>
      <pc:docMkLst>
        <pc:docMk/>
      </pc:docMkLst>
      <pc:sldChg chg="modSp">
        <pc:chgData name="stephanteichmueller@outlook.de" userId="S::stephanteichmueller_outlook.de#ext#@technischeunivers049.onmicrosoft.com::39893237-1552-4825-8a97-0bd0f1dcb1c5" providerId="AD" clId="Web-{85EAC355-E6BA-B92B-9080-E65CDE426103}" dt="2022-01-29T22:04:21.667" v="88" actId="20577"/>
        <pc:sldMkLst>
          <pc:docMk/>
          <pc:sldMk cId="1577499883" sldId="256"/>
        </pc:sldMkLst>
        <pc:spChg chg="mod">
          <ac:chgData name="stephanteichmueller@outlook.de" userId="S::stephanteichmueller_outlook.de#ext#@technischeunivers049.onmicrosoft.com::39893237-1552-4825-8a97-0bd0f1dcb1c5" providerId="AD" clId="Web-{85EAC355-E6BA-B92B-9080-E65CDE426103}" dt="2022-01-29T22:04:21.667" v="88" actId="20577"/>
          <ac:spMkLst>
            <pc:docMk/>
            <pc:sldMk cId="1577499883" sldId="256"/>
            <ac:spMk id="2" creationId="{00000000-0000-0000-0000-000000000000}"/>
          </ac:spMkLst>
        </pc:spChg>
      </pc:sldChg>
      <pc:sldChg chg="modSp">
        <pc:chgData name="stephanteichmueller@outlook.de" userId="S::stephanteichmueller_outlook.de#ext#@technischeunivers049.onmicrosoft.com::39893237-1552-4825-8a97-0bd0f1dcb1c5" providerId="AD" clId="Web-{85EAC355-E6BA-B92B-9080-E65CDE426103}" dt="2022-01-29T22:01:33.553" v="71" actId="20577"/>
        <pc:sldMkLst>
          <pc:docMk/>
          <pc:sldMk cId="2712082662" sldId="257"/>
        </pc:sldMkLst>
        <pc:spChg chg="mod">
          <ac:chgData name="stephanteichmueller@outlook.de" userId="S::stephanteichmueller_outlook.de#ext#@technischeunivers049.onmicrosoft.com::39893237-1552-4825-8a97-0bd0f1dcb1c5" providerId="AD" clId="Web-{85EAC355-E6BA-B92B-9080-E65CDE426103}" dt="2022-01-29T22:01:33.553" v="71" actId="20577"/>
          <ac:spMkLst>
            <pc:docMk/>
            <pc:sldMk cId="2712082662" sldId="257"/>
            <ac:spMk id="3" creationId="{F614B2F6-A781-46D5-970F-88FF1ABA7BAC}"/>
          </ac:spMkLst>
        </pc:spChg>
      </pc:sldChg>
      <pc:sldChg chg="modSp">
        <pc:chgData name="stephanteichmueller@outlook.de" userId="S::stephanteichmueller_outlook.de#ext#@technischeunivers049.onmicrosoft.com::39893237-1552-4825-8a97-0bd0f1dcb1c5" providerId="AD" clId="Web-{85EAC355-E6BA-B92B-9080-E65CDE426103}" dt="2022-01-29T22:02:30.649" v="77" actId="14100"/>
        <pc:sldMkLst>
          <pc:docMk/>
          <pc:sldMk cId="2495495882" sldId="260"/>
        </pc:sldMkLst>
        <pc:spChg chg="mod">
          <ac:chgData name="stephanteichmueller@outlook.de" userId="S::stephanteichmueller_outlook.de#ext#@technischeunivers049.onmicrosoft.com::39893237-1552-4825-8a97-0bd0f1dcb1c5" providerId="AD" clId="Web-{85EAC355-E6BA-B92B-9080-E65CDE426103}" dt="2022-01-29T22:02:30.649" v="77" actId="14100"/>
          <ac:spMkLst>
            <pc:docMk/>
            <pc:sldMk cId="2495495882" sldId="260"/>
            <ac:spMk id="5" creationId="{AF4CDF26-15D4-4624-853E-B6DB88FB9FED}"/>
          </ac:spMkLst>
        </pc:spChg>
      </pc:sldChg>
      <pc:sldChg chg="addSp delSp modSp">
        <pc:chgData name="stephanteichmueller@outlook.de" userId="S::stephanteichmueller_outlook.de#ext#@technischeunivers049.onmicrosoft.com::39893237-1552-4825-8a97-0bd0f1dcb1c5" providerId="AD" clId="Web-{85EAC355-E6BA-B92B-9080-E65CDE426103}" dt="2022-01-29T22:03:51.744" v="86"/>
        <pc:sldMkLst>
          <pc:docMk/>
          <pc:sldMk cId="4023729283" sldId="261"/>
        </pc:sldMkLst>
        <pc:spChg chg="mod">
          <ac:chgData name="stephanteichmueller@outlook.de" userId="S::stephanteichmueller_outlook.de#ext#@technischeunivers049.onmicrosoft.com::39893237-1552-4825-8a97-0bd0f1dcb1c5" providerId="AD" clId="Web-{85EAC355-E6BA-B92B-9080-E65CDE426103}" dt="2022-01-29T22:03:51.744" v="86"/>
          <ac:spMkLst>
            <pc:docMk/>
            <pc:sldMk cId="4023729283" sldId="261"/>
            <ac:spMk id="2" creationId="{3A380504-8502-4557-9038-6853890A106B}"/>
          </ac:spMkLst>
        </pc:spChg>
        <pc:spChg chg="del mod">
          <ac:chgData name="stephanteichmueller@outlook.de" userId="S::stephanteichmueller_outlook.de#ext#@technischeunivers049.onmicrosoft.com::39893237-1552-4825-8a97-0bd0f1dcb1c5" providerId="AD" clId="Web-{85EAC355-E6BA-B92B-9080-E65CDE426103}" dt="2022-01-29T22:03:09.978" v="79"/>
          <ac:spMkLst>
            <pc:docMk/>
            <pc:sldMk cId="4023729283" sldId="261"/>
            <ac:spMk id="3" creationId="{9E790D77-5EEC-48E4-85A3-854100FC6034}"/>
          </ac:spMkLst>
        </pc:spChg>
        <pc:spChg chg="add del mod">
          <ac:chgData name="stephanteichmueller@outlook.de" userId="S::stephanteichmueller_outlook.de#ext#@technischeunivers049.onmicrosoft.com::39893237-1552-4825-8a97-0bd0f1dcb1c5" providerId="AD" clId="Web-{85EAC355-E6BA-B92B-9080-E65CDE426103}" dt="2022-01-29T22:03:14.212" v="81"/>
          <ac:spMkLst>
            <pc:docMk/>
            <pc:sldMk cId="4023729283" sldId="261"/>
            <ac:spMk id="6" creationId="{D46D5953-5B42-4E81-8B8E-33D782E83A45}"/>
          </ac:spMkLst>
        </pc:spChg>
      </pc:sldChg>
      <pc:sldChg chg="modSp">
        <pc:chgData name="stephanteichmueller@outlook.de" userId="S::stephanteichmueller_outlook.de#ext#@technischeunivers049.onmicrosoft.com::39893237-1552-4825-8a97-0bd0f1dcb1c5" providerId="AD" clId="Web-{85EAC355-E6BA-B92B-9080-E65CDE426103}" dt="2022-01-29T22:02:07.898" v="75"/>
        <pc:sldMkLst>
          <pc:docMk/>
          <pc:sldMk cId="578701366" sldId="262"/>
        </pc:sldMkLst>
        <pc:spChg chg="mod">
          <ac:chgData name="stephanteichmueller@outlook.de" userId="S::stephanteichmueller_outlook.de#ext#@technischeunivers049.onmicrosoft.com::39893237-1552-4825-8a97-0bd0f1dcb1c5" providerId="AD" clId="Web-{85EAC355-E6BA-B92B-9080-E65CDE426103}" dt="2022-01-29T22:02:07.898" v="75"/>
          <ac:spMkLst>
            <pc:docMk/>
            <pc:sldMk cId="578701366" sldId="262"/>
            <ac:spMk id="5" creationId="{84910DE8-D817-414D-935F-647864148B90}"/>
          </ac:spMkLst>
        </pc:spChg>
      </pc:sldChg>
      <pc:sldChg chg="modSp">
        <pc:chgData name="stephanteichmueller@outlook.de" userId="S::stephanteichmueller_outlook.de#ext#@technischeunivers049.onmicrosoft.com::39893237-1552-4825-8a97-0bd0f1dcb1c5" providerId="AD" clId="Web-{85EAC355-E6BA-B92B-9080-E65CDE426103}" dt="2022-01-29T22:04:48.183" v="89" actId="20577"/>
        <pc:sldMkLst>
          <pc:docMk/>
          <pc:sldMk cId="3349178555" sldId="264"/>
        </pc:sldMkLst>
        <pc:spChg chg="mod">
          <ac:chgData name="stephanteichmueller@outlook.de" userId="S::stephanteichmueller_outlook.de#ext#@technischeunivers049.onmicrosoft.com::39893237-1552-4825-8a97-0bd0f1dcb1c5" providerId="AD" clId="Web-{85EAC355-E6BA-B92B-9080-E65CDE426103}" dt="2022-01-29T22:04:48.183" v="89" actId="20577"/>
          <ac:spMkLst>
            <pc:docMk/>
            <pc:sldMk cId="3349178555" sldId="264"/>
            <ac:spMk id="40" creationId="{C104CAC4-9B41-4EAB-8F1B-951A727D891A}"/>
          </ac:spMkLst>
        </pc:spChg>
      </pc:sldChg>
    </pc:docChg>
  </pc:docChgLst>
  <pc:docChgLst>
    <pc:chgData name="jonas.helmboldt" userId="S::jonas.helmboldt.fhe@technischeunivers049.onmicrosoft.com::43c1ac29-3a54-4ac2-b0af-ffc6be04416c" providerId="AD" clId="Web-{597F565B-05BF-17D0-84F7-29A64CC2DAD2}"/>
    <pc:docChg chg="modSld sldOrd">
      <pc:chgData name="jonas.helmboldt" userId="S::jonas.helmboldt.fhe@technischeunivers049.onmicrosoft.com::43c1ac29-3a54-4ac2-b0af-ffc6be04416c" providerId="AD" clId="Web-{597F565B-05BF-17D0-84F7-29A64CC2DAD2}" dt="2022-04-09T18:57:03.607" v="3"/>
      <pc:docMkLst>
        <pc:docMk/>
      </pc:docMkLst>
      <pc:sldChg chg="modSp">
        <pc:chgData name="jonas.helmboldt" userId="S::jonas.helmboldt.fhe@technischeunivers049.onmicrosoft.com::43c1ac29-3a54-4ac2-b0af-ffc6be04416c" providerId="AD" clId="Web-{597F565B-05BF-17D0-84F7-29A64CC2DAD2}" dt="2022-04-09T18:56:04.293" v="1" actId="14100"/>
        <pc:sldMkLst>
          <pc:docMk/>
          <pc:sldMk cId="4005070745" sldId="258"/>
        </pc:sldMkLst>
        <pc:picChg chg="mod">
          <ac:chgData name="jonas.helmboldt" userId="S::jonas.helmboldt.fhe@technischeunivers049.onmicrosoft.com::43c1ac29-3a54-4ac2-b0af-ffc6be04416c" providerId="AD" clId="Web-{597F565B-05BF-17D0-84F7-29A64CC2DAD2}" dt="2022-04-09T18:56:04.293" v="1" actId="14100"/>
          <ac:picMkLst>
            <pc:docMk/>
            <pc:sldMk cId="4005070745" sldId="258"/>
            <ac:picMk id="3" creationId="{9C7DC619-5422-BD0F-9D8A-7BE41646BB42}"/>
          </ac:picMkLst>
        </pc:picChg>
      </pc:sldChg>
      <pc:sldChg chg="ord">
        <pc:chgData name="jonas.helmboldt" userId="S::jonas.helmboldt.fhe@technischeunivers049.onmicrosoft.com::43c1ac29-3a54-4ac2-b0af-ffc6be04416c" providerId="AD" clId="Web-{597F565B-05BF-17D0-84F7-29A64CC2DAD2}" dt="2022-04-09T18:57:03.607" v="3"/>
        <pc:sldMkLst>
          <pc:docMk/>
          <pc:sldMk cId="3434139796" sldId="265"/>
        </pc:sldMkLst>
      </pc:sldChg>
      <pc:sldChg chg="ord">
        <pc:chgData name="jonas.helmboldt" userId="S::jonas.helmboldt.fhe@technischeunivers049.onmicrosoft.com::43c1ac29-3a54-4ac2-b0af-ffc6be04416c" providerId="AD" clId="Web-{597F565B-05BF-17D0-84F7-29A64CC2DAD2}" dt="2022-04-09T18:57:01.841" v="2"/>
        <pc:sldMkLst>
          <pc:docMk/>
          <pc:sldMk cId="1505714798" sldId="267"/>
        </pc:sldMkLst>
      </pc:sldChg>
    </pc:docChg>
  </pc:docChgLst>
  <pc:docChgLst>
    <pc:chgData name="jonas.helmboldt" userId="S::jonas.helmboldt@fh-erfurt.de::43c1ac29-3a54-4ac2-b0af-ffc6be04416c" providerId="AD" clId="Web-{05C29701-FA56-63B3-F5F2-3A91EF191B9A}"/>
    <pc:docChg chg="modSld">
      <pc:chgData name="jonas.helmboldt" userId="S::jonas.helmboldt@fh-erfurt.de::43c1ac29-3a54-4ac2-b0af-ffc6be04416c" providerId="AD" clId="Web-{05C29701-FA56-63B3-F5F2-3A91EF191B9A}" dt="2022-01-29T19:41:02.393" v="12" actId="20577"/>
      <pc:docMkLst>
        <pc:docMk/>
      </pc:docMkLst>
      <pc:sldChg chg="modSp">
        <pc:chgData name="jonas.helmboldt" userId="S::jonas.helmboldt@fh-erfurt.de::43c1ac29-3a54-4ac2-b0af-ffc6be04416c" providerId="AD" clId="Web-{05C29701-FA56-63B3-F5F2-3A91EF191B9A}" dt="2022-01-29T19:41:02.393" v="12" actId="20577"/>
        <pc:sldMkLst>
          <pc:docMk/>
          <pc:sldMk cId="2712082662" sldId="257"/>
        </pc:sldMkLst>
        <pc:spChg chg="mod">
          <ac:chgData name="jonas.helmboldt" userId="S::jonas.helmboldt@fh-erfurt.de::43c1ac29-3a54-4ac2-b0af-ffc6be04416c" providerId="AD" clId="Web-{05C29701-FA56-63B3-F5F2-3A91EF191B9A}" dt="2022-01-29T19:41:02.393" v="12" actId="20577"/>
          <ac:spMkLst>
            <pc:docMk/>
            <pc:sldMk cId="2712082662" sldId="257"/>
            <ac:spMk id="3" creationId="{F614B2F6-A781-46D5-970F-88FF1ABA7BAC}"/>
          </ac:spMkLst>
        </pc:spChg>
      </pc:sldChg>
      <pc:sldChg chg="modSp">
        <pc:chgData name="jonas.helmboldt" userId="S::jonas.helmboldt@fh-erfurt.de::43c1ac29-3a54-4ac2-b0af-ffc6be04416c" providerId="AD" clId="Web-{05C29701-FA56-63B3-F5F2-3A91EF191B9A}" dt="2022-01-29T19:38:28.046" v="7" actId="20577"/>
        <pc:sldMkLst>
          <pc:docMk/>
          <pc:sldMk cId="4005070745" sldId="258"/>
        </pc:sldMkLst>
        <pc:spChg chg="mod">
          <ac:chgData name="jonas.helmboldt" userId="S::jonas.helmboldt@fh-erfurt.de::43c1ac29-3a54-4ac2-b0af-ffc6be04416c" providerId="AD" clId="Web-{05C29701-FA56-63B3-F5F2-3A91EF191B9A}" dt="2022-01-29T19:38:28.046" v="7" actId="20577"/>
          <ac:spMkLst>
            <pc:docMk/>
            <pc:sldMk cId="4005070745" sldId="258"/>
            <ac:spMk id="2" creationId="{343F0B38-CC26-4520-865E-71223F7253B1}"/>
          </ac:spMkLst>
        </pc:spChg>
      </pc:sldChg>
      <pc:sldChg chg="addSp delSp">
        <pc:chgData name="jonas.helmboldt" userId="S::jonas.helmboldt@fh-erfurt.de::43c1ac29-3a54-4ac2-b0af-ffc6be04416c" providerId="AD" clId="Web-{05C29701-FA56-63B3-F5F2-3A91EF191B9A}" dt="2022-01-29T19:34:33.572" v="1"/>
        <pc:sldMkLst>
          <pc:docMk/>
          <pc:sldMk cId="4023729283" sldId="261"/>
        </pc:sldMkLst>
        <pc:spChg chg="add del">
          <ac:chgData name="jonas.helmboldt" userId="S::jonas.helmboldt@fh-erfurt.de::43c1ac29-3a54-4ac2-b0af-ffc6be04416c" providerId="AD" clId="Web-{05C29701-FA56-63B3-F5F2-3A91EF191B9A}" dt="2022-01-29T19:34:33.572" v="1"/>
          <ac:spMkLst>
            <pc:docMk/>
            <pc:sldMk cId="4023729283" sldId="261"/>
            <ac:spMk id="2" creationId="{898B7B12-000C-434F-87A6-1290D3CE5E96}"/>
          </ac:spMkLst>
        </pc:spChg>
      </pc:sldChg>
    </pc:docChg>
  </pc:docChgLst>
  <pc:docChgLst>
    <pc:chgData name="stephanteichmueller@outlook.de" userId="S::stephanteichmueller_outlook.de#ext#@technischeunivers049.onmicrosoft.com::39893237-1552-4825-8a97-0bd0f1dcb1c5" providerId="AD" clId="Web-{A84DA517-9215-4F00-9718-FAFB7322B3C0}"/>
    <pc:docChg chg="modSld">
      <pc:chgData name="stephanteichmueller@outlook.de" userId="S::stephanteichmueller_outlook.de#ext#@technischeunivers049.onmicrosoft.com::39893237-1552-4825-8a97-0bd0f1dcb1c5" providerId="AD" clId="Web-{A84DA517-9215-4F00-9718-FAFB7322B3C0}" dt="2022-04-09T19:00:03.625" v="178"/>
      <pc:docMkLst>
        <pc:docMk/>
      </pc:docMkLst>
      <pc:sldChg chg="modSp">
        <pc:chgData name="stephanteichmueller@outlook.de" userId="S::stephanteichmueller_outlook.de#ext#@technischeunivers049.onmicrosoft.com::39893237-1552-4825-8a97-0bd0f1dcb1c5" providerId="AD" clId="Web-{A84DA517-9215-4F00-9718-FAFB7322B3C0}" dt="2022-04-09T18:33:37.414" v="16" actId="20577"/>
        <pc:sldMkLst>
          <pc:docMk/>
          <pc:sldMk cId="2712082662" sldId="257"/>
        </pc:sldMkLst>
        <pc:spChg chg="mod">
          <ac:chgData name="stephanteichmueller@outlook.de" userId="S::stephanteichmueller_outlook.de#ext#@technischeunivers049.onmicrosoft.com::39893237-1552-4825-8a97-0bd0f1dcb1c5" providerId="AD" clId="Web-{A84DA517-9215-4F00-9718-FAFB7322B3C0}" dt="2022-04-09T18:33:37.414" v="16" actId="20577"/>
          <ac:spMkLst>
            <pc:docMk/>
            <pc:sldMk cId="2712082662" sldId="257"/>
            <ac:spMk id="3" creationId="{F614B2F6-A781-46D5-970F-88FF1ABA7BAC}"/>
          </ac:spMkLst>
        </pc:spChg>
      </pc:sldChg>
      <pc:sldChg chg="modSp">
        <pc:chgData name="stephanteichmueller@outlook.de" userId="S::stephanteichmueller_outlook.de#ext#@technischeunivers049.onmicrosoft.com::39893237-1552-4825-8a97-0bd0f1dcb1c5" providerId="AD" clId="Web-{A84DA517-9215-4F00-9718-FAFB7322B3C0}" dt="2022-04-09T18:50:05.191" v="47" actId="20577"/>
        <pc:sldMkLst>
          <pc:docMk/>
          <pc:sldMk cId="2495495882" sldId="260"/>
        </pc:sldMkLst>
        <pc:spChg chg="mod">
          <ac:chgData name="stephanteichmueller@outlook.de" userId="S::stephanteichmueller_outlook.de#ext#@technischeunivers049.onmicrosoft.com::39893237-1552-4825-8a97-0bd0f1dcb1c5" providerId="AD" clId="Web-{A84DA517-9215-4F00-9718-FAFB7322B3C0}" dt="2022-04-09T18:50:05.191" v="47" actId="20577"/>
          <ac:spMkLst>
            <pc:docMk/>
            <pc:sldMk cId="2495495882" sldId="260"/>
            <ac:spMk id="5" creationId="{AF4CDF26-15D4-4624-853E-B6DB88FB9FED}"/>
          </ac:spMkLst>
        </pc:spChg>
      </pc:sldChg>
      <pc:sldChg chg="modSp">
        <pc:chgData name="stephanteichmueller@outlook.de" userId="S::stephanteichmueller_outlook.de#ext#@technischeunivers049.onmicrosoft.com::39893237-1552-4825-8a97-0bd0f1dcb1c5" providerId="AD" clId="Web-{A84DA517-9215-4F00-9718-FAFB7322B3C0}" dt="2022-04-09T18:50:44.176" v="53" actId="20577"/>
        <pc:sldMkLst>
          <pc:docMk/>
          <pc:sldMk cId="4023729283" sldId="261"/>
        </pc:sldMkLst>
        <pc:spChg chg="mod">
          <ac:chgData name="stephanteichmueller@outlook.de" userId="S::stephanteichmueller_outlook.de#ext#@technischeunivers049.onmicrosoft.com::39893237-1552-4825-8a97-0bd0f1dcb1c5" providerId="AD" clId="Web-{A84DA517-9215-4F00-9718-FAFB7322B3C0}" dt="2022-04-09T18:50:44.176" v="53" actId="20577"/>
          <ac:spMkLst>
            <pc:docMk/>
            <pc:sldMk cId="4023729283" sldId="261"/>
            <ac:spMk id="2" creationId="{3A380504-8502-4557-9038-6853890A106B}"/>
          </ac:spMkLst>
        </pc:spChg>
      </pc:sldChg>
      <pc:sldChg chg="modSp modNotes">
        <pc:chgData name="stephanteichmueller@outlook.de" userId="S::stephanteichmueller_outlook.de#ext#@technischeunivers049.onmicrosoft.com::39893237-1552-4825-8a97-0bd0f1dcb1c5" providerId="AD" clId="Web-{A84DA517-9215-4F00-9718-FAFB7322B3C0}" dt="2022-04-09T19:00:03.625" v="178"/>
        <pc:sldMkLst>
          <pc:docMk/>
          <pc:sldMk cId="3434139796" sldId="265"/>
        </pc:sldMkLst>
        <pc:spChg chg="mod">
          <ac:chgData name="stephanteichmueller@outlook.de" userId="S::stephanteichmueller_outlook.de#ext#@technischeunivers049.onmicrosoft.com::39893237-1552-4825-8a97-0bd0f1dcb1c5" providerId="AD" clId="Web-{A84DA517-9215-4F00-9718-FAFB7322B3C0}" dt="2022-04-09T18:37:27.326" v="19" actId="20577"/>
          <ac:spMkLst>
            <pc:docMk/>
            <pc:sldMk cId="3434139796" sldId="265"/>
            <ac:spMk id="2" creationId="{77D6D123-8F95-4676-A6D2-B352F01C48DA}"/>
          </ac:spMkLst>
        </pc:spChg>
        <pc:spChg chg="mod">
          <ac:chgData name="stephanteichmueller@outlook.de" userId="S::stephanteichmueller_outlook.de#ext#@technischeunivers049.onmicrosoft.com::39893237-1552-4825-8a97-0bd0f1dcb1c5" providerId="AD" clId="Web-{A84DA517-9215-4F00-9718-FAFB7322B3C0}" dt="2022-04-09T18:59:56.187" v="176" actId="20577"/>
          <ac:spMkLst>
            <pc:docMk/>
            <pc:sldMk cId="3434139796" sldId="265"/>
            <ac:spMk id="3" creationId="{4D75B302-AA11-4706-B5C0-F2B0E0A5BE17}"/>
          </ac:spMkLst>
        </pc:spChg>
      </pc:sldChg>
    </pc:docChg>
  </pc:docChgLst>
  <pc:docChgLst>
    <pc:chgData name="artur.jadranski" userId="S::artur.jadranski.fhe@technischeunivers049.onmicrosoft.com::51aa2ed5-5f8f-4feb-84d9-9592ea14dfdb" providerId="AD" clId="Web-{AE6FD0E4-C9CF-8A1E-7DFF-69C45D341FED}"/>
    <pc:docChg chg="modSld">
      <pc:chgData name="artur.jadranski" userId="S::artur.jadranski.fhe@technischeunivers049.onmicrosoft.com::51aa2ed5-5f8f-4feb-84d9-9592ea14dfdb" providerId="AD" clId="Web-{AE6FD0E4-C9CF-8A1E-7DFF-69C45D341FED}" dt="2022-04-11T10:05:21.838" v="10" actId="20577"/>
      <pc:docMkLst>
        <pc:docMk/>
      </pc:docMkLst>
      <pc:sldChg chg="modSp">
        <pc:chgData name="artur.jadranski" userId="S::artur.jadranski.fhe@technischeunivers049.onmicrosoft.com::51aa2ed5-5f8f-4feb-84d9-9592ea14dfdb" providerId="AD" clId="Web-{AE6FD0E4-C9CF-8A1E-7DFF-69C45D341FED}" dt="2022-04-11T10:05:21.838" v="10" actId="20577"/>
        <pc:sldMkLst>
          <pc:docMk/>
          <pc:sldMk cId="578701366" sldId="262"/>
        </pc:sldMkLst>
        <pc:spChg chg="mod">
          <ac:chgData name="artur.jadranski" userId="S::artur.jadranski.fhe@technischeunivers049.onmicrosoft.com::51aa2ed5-5f8f-4feb-84d9-9592ea14dfdb" providerId="AD" clId="Web-{AE6FD0E4-C9CF-8A1E-7DFF-69C45D341FED}" dt="2022-04-11T10:05:21.838" v="10" actId="20577"/>
          <ac:spMkLst>
            <pc:docMk/>
            <pc:sldMk cId="578701366" sldId="262"/>
            <ac:spMk id="5" creationId="{84910DE8-D817-414D-935F-647864148B90}"/>
          </ac:spMkLst>
        </pc:spChg>
      </pc:sldChg>
    </pc:docChg>
  </pc:docChgLst>
  <pc:docChgLst>
    <pc:chgData name="stephanteichmueller@outlook.de" userId="S::stephanteichmueller_outlook.de#ext#@technischeunivers049.onmicrosoft.com::39893237-1552-4825-8a97-0bd0f1dcb1c5" providerId="AD" clId="Web-{F60FF899-EA1E-8FC3-1FE3-96F2194CBA9F}"/>
    <pc:docChg chg="modSld">
      <pc:chgData name="stephanteichmueller@outlook.de" userId="S::stephanteichmueller_outlook.de#ext#@technischeunivers049.onmicrosoft.com::39893237-1552-4825-8a97-0bd0f1dcb1c5" providerId="AD" clId="Web-{F60FF899-EA1E-8FC3-1FE3-96F2194CBA9F}" dt="2022-01-31T07:58:46.577" v="3" actId="14100"/>
      <pc:docMkLst>
        <pc:docMk/>
      </pc:docMkLst>
      <pc:sldChg chg="modSp">
        <pc:chgData name="stephanteichmueller@outlook.de" userId="S::stephanteichmueller_outlook.de#ext#@technischeunivers049.onmicrosoft.com::39893237-1552-4825-8a97-0bd0f1dcb1c5" providerId="AD" clId="Web-{F60FF899-EA1E-8FC3-1FE3-96F2194CBA9F}" dt="2022-01-31T07:58:46.577" v="3" actId="14100"/>
        <pc:sldMkLst>
          <pc:docMk/>
          <pc:sldMk cId="1505714798" sldId="267"/>
        </pc:sldMkLst>
        <pc:spChg chg="mod">
          <ac:chgData name="stephanteichmueller@outlook.de" userId="S::stephanteichmueller_outlook.de#ext#@technischeunivers049.onmicrosoft.com::39893237-1552-4825-8a97-0bd0f1dcb1c5" providerId="AD" clId="Web-{F60FF899-EA1E-8FC3-1FE3-96F2194CBA9F}" dt="2022-01-31T07:58:46.577" v="3" actId="14100"/>
          <ac:spMkLst>
            <pc:docMk/>
            <pc:sldMk cId="1505714798" sldId="267"/>
            <ac:spMk id="5" creationId="{1E985DF0-97D5-40FD-B468-7356E4149B90}"/>
          </ac:spMkLst>
        </pc:spChg>
        <pc:picChg chg="mod">
          <ac:chgData name="stephanteichmueller@outlook.de" userId="S::stephanteichmueller_outlook.de#ext#@technischeunivers049.onmicrosoft.com::39893237-1552-4825-8a97-0bd0f1dcb1c5" providerId="AD" clId="Web-{F60FF899-EA1E-8FC3-1FE3-96F2194CBA9F}" dt="2022-01-31T07:57:35.185" v="1" actId="14100"/>
          <ac:picMkLst>
            <pc:docMk/>
            <pc:sldMk cId="1505714798" sldId="267"/>
            <ac:picMk id="7" creationId="{A6B631AD-44D1-4522-A46C-77B7C4D6E8FF}"/>
          </ac:picMkLst>
        </pc:picChg>
      </pc:sldChg>
    </pc:docChg>
  </pc:docChgLst>
  <pc:docChgLst>
    <pc:chgData name="nadineh144@gmail.com" userId="S::nadineh144_gmail.com#ext#@technischeunivers049.onmicrosoft.com::2c4d55e2-ba1b-450a-bed7-115aac53c8ae" providerId="AD" clId="Web-{D3A13B04-549A-DAC8-0566-B583F5D8214B}"/>
    <pc:docChg chg="modSld">
      <pc:chgData name="nadineh144@gmail.com" userId="S::nadineh144_gmail.com#ext#@technischeunivers049.onmicrosoft.com::2c4d55e2-ba1b-450a-bed7-115aac53c8ae" providerId="AD" clId="Web-{D3A13B04-549A-DAC8-0566-B583F5D8214B}" dt="2022-04-09T18:49:38.013" v="0" actId="20577"/>
      <pc:docMkLst>
        <pc:docMk/>
      </pc:docMkLst>
      <pc:sldChg chg="modSp">
        <pc:chgData name="nadineh144@gmail.com" userId="S::nadineh144_gmail.com#ext#@technischeunivers049.onmicrosoft.com::2c4d55e2-ba1b-450a-bed7-115aac53c8ae" providerId="AD" clId="Web-{D3A13B04-549A-DAC8-0566-B583F5D8214B}" dt="2022-04-09T18:49:38.013" v="0" actId="20577"/>
        <pc:sldMkLst>
          <pc:docMk/>
          <pc:sldMk cId="4023729283" sldId="261"/>
        </pc:sldMkLst>
        <pc:spChg chg="mod">
          <ac:chgData name="nadineh144@gmail.com" userId="S::nadineh144_gmail.com#ext#@technischeunivers049.onmicrosoft.com::2c4d55e2-ba1b-450a-bed7-115aac53c8ae" providerId="AD" clId="Web-{D3A13B04-549A-DAC8-0566-B583F5D8214B}" dt="2022-04-09T18:49:38.013" v="0" actId="20577"/>
          <ac:spMkLst>
            <pc:docMk/>
            <pc:sldMk cId="4023729283" sldId="261"/>
            <ac:spMk id="2" creationId="{3A380504-8502-4557-9038-6853890A106B}"/>
          </ac:spMkLst>
        </pc:spChg>
      </pc:sldChg>
    </pc:docChg>
  </pc:docChgLst>
  <pc:docChgLst>
    <pc:chgData name="jonas.helmboldt" userId="S::jonas.helmboldt.fhe@technischeunivers049.onmicrosoft.com::43c1ac29-3a54-4ac2-b0af-ffc6be04416c" providerId="AD" clId="Web-{CE5770F9-8500-DB2E-F33A-A4C146834F63}"/>
    <pc:docChg chg="modSld">
      <pc:chgData name="jonas.helmboldt" userId="S::jonas.helmboldt.fhe@technischeunivers049.onmicrosoft.com::43c1ac29-3a54-4ac2-b0af-ffc6be04416c" providerId="AD" clId="Web-{CE5770F9-8500-DB2E-F33A-A4C146834F63}" dt="2022-05-29T18:45:54.789" v="49" actId="20577"/>
      <pc:docMkLst>
        <pc:docMk/>
      </pc:docMkLst>
      <pc:sldChg chg="addSp delSp modSp">
        <pc:chgData name="jonas.helmboldt" userId="S::jonas.helmboldt.fhe@technischeunivers049.onmicrosoft.com::43c1ac29-3a54-4ac2-b0af-ffc6be04416c" providerId="AD" clId="Web-{CE5770F9-8500-DB2E-F33A-A4C146834F63}" dt="2022-05-29T18:45:54.789" v="49" actId="20577"/>
        <pc:sldMkLst>
          <pc:docMk/>
          <pc:sldMk cId="3157850240" sldId="263"/>
        </pc:sldMkLst>
        <pc:spChg chg="mod">
          <ac:chgData name="jonas.helmboldt" userId="S::jonas.helmboldt.fhe@technischeunivers049.onmicrosoft.com::43c1ac29-3a54-4ac2-b0af-ffc6be04416c" providerId="AD" clId="Web-{CE5770F9-8500-DB2E-F33A-A4C146834F63}" dt="2022-05-29T18:45:09.474" v="21" actId="20577"/>
          <ac:spMkLst>
            <pc:docMk/>
            <pc:sldMk cId="3157850240" sldId="263"/>
            <ac:spMk id="3" creationId="{A4D05145-9BC9-844C-33C3-36A36D539C55}"/>
          </ac:spMkLst>
        </pc:spChg>
        <pc:spChg chg="add del">
          <ac:chgData name="jonas.helmboldt" userId="S::jonas.helmboldt.fhe@technischeunivers049.onmicrosoft.com::43c1ac29-3a54-4ac2-b0af-ffc6be04416c" providerId="AD" clId="Web-{CE5770F9-8500-DB2E-F33A-A4C146834F63}" dt="2022-05-29T18:44:49.645" v="1"/>
          <ac:spMkLst>
            <pc:docMk/>
            <pc:sldMk cId="3157850240" sldId="263"/>
            <ac:spMk id="6" creationId="{F604F919-CDB6-3973-B66B-7DF87DB79FBF}"/>
          </ac:spMkLst>
        </pc:spChg>
        <pc:spChg chg="add mod">
          <ac:chgData name="jonas.helmboldt" userId="S::jonas.helmboldt.fhe@technischeunivers049.onmicrosoft.com::43c1ac29-3a54-4ac2-b0af-ffc6be04416c" providerId="AD" clId="Web-{CE5770F9-8500-DB2E-F33A-A4C146834F63}" dt="2022-05-29T18:45:54.789" v="49" actId="20577"/>
          <ac:spMkLst>
            <pc:docMk/>
            <pc:sldMk cId="3157850240" sldId="263"/>
            <ac:spMk id="10" creationId="{974A939A-0521-5340-B6B8-F88E6758AD3D}"/>
          </ac:spMkLst>
        </pc:spChg>
      </pc:sldChg>
    </pc:docChg>
  </pc:docChgLst>
  <pc:docChgLst>
    <pc:chgData name="artur.jadranski" userId="S::artur.jadranski.fhe@technischeunivers049.onmicrosoft.com::51aa2ed5-5f8f-4feb-84d9-9592ea14dfdb" providerId="AD" clId="Web-{41DCBFFB-90BB-00E2-2404-E9FCFE5A5E71}"/>
    <pc:docChg chg="modSld">
      <pc:chgData name="artur.jadranski" userId="S::artur.jadranski.fhe@technischeunivers049.onmicrosoft.com::51aa2ed5-5f8f-4feb-84d9-9592ea14dfdb" providerId="AD" clId="Web-{41DCBFFB-90BB-00E2-2404-E9FCFE5A5E71}" dt="2022-05-29T18:44:06.612" v="15" actId="1076"/>
      <pc:docMkLst>
        <pc:docMk/>
      </pc:docMkLst>
      <pc:sldChg chg="addSp delSp modSp">
        <pc:chgData name="artur.jadranski" userId="S::artur.jadranski.fhe@technischeunivers049.onmicrosoft.com::51aa2ed5-5f8f-4feb-84d9-9592ea14dfdb" providerId="AD" clId="Web-{41DCBFFB-90BB-00E2-2404-E9FCFE5A5E71}" dt="2022-05-29T18:44:06.612" v="15" actId="1076"/>
        <pc:sldMkLst>
          <pc:docMk/>
          <pc:sldMk cId="4005070745" sldId="258"/>
        </pc:sldMkLst>
        <pc:spChg chg="add del">
          <ac:chgData name="artur.jadranski" userId="S::artur.jadranski.fhe@technischeunivers049.onmicrosoft.com::51aa2ed5-5f8f-4feb-84d9-9592ea14dfdb" providerId="AD" clId="Web-{41DCBFFB-90BB-00E2-2404-E9FCFE5A5E71}" dt="2022-05-29T18:32:31.438" v="1"/>
          <ac:spMkLst>
            <pc:docMk/>
            <pc:sldMk cId="4005070745" sldId="258"/>
            <ac:spMk id="4" creationId="{5BC74B33-67C3-6535-3BE8-743C4EE2DD0B}"/>
          </ac:spMkLst>
        </pc:spChg>
        <pc:picChg chg="del">
          <ac:chgData name="artur.jadranski" userId="S::artur.jadranski.fhe@technischeunivers049.onmicrosoft.com::51aa2ed5-5f8f-4feb-84d9-9592ea14dfdb" providerId="AD" clId="Web-{41DCBFFB-90BB-00E2-2404-E9FCFE5A5E71}" dt="2022-05-29T18:43:41.533" v="6"/>
          <ac:picMkLst>
            <pc:docMk/>
            <pc:sldMk cId="4005070745" sldId="258"/>
            <ac:picMk id="3" creationId="{9C7DC619-5422-BD0F-9D8A-7BE41646BB42}"/>
          </ac:picMkLst>
        </pc:picChg>
        <pc:picChg chg="add del">
          <ac:chgData name="artur.jadranski" userId="S::artur.jadranski.fhe@technischeunivers049.onmicrosoft.com::51aa2ed5-5f8f-4feb-84d9-9592ea14dfdb" providerId="AD" clId="Web-{41DCBFFB-90BB-00E2-2404-E9FCFE5A5E71}" dt="2022-05-29T18:34:40.129" v="3"/>
          <ac:picMkLst>
            <pc:docMk/>
            <pc:sldMk cId="4005070745" sldId="258"/>
            <ac:picMk id="5" creationId="{9967F1F0-F708-806C-3440-2345D1B9CD8C}"/>
          </ac:picMkLst>
        </pc:picChg>
        <pc:picChg chg="add del mod">
          <ac:chgData name="artur.jadranski" userId="S::artur.jadranski.fhe@technischeunivers049.onmicrosoft.com::51aa2ed5-5f8f-4feb-84d9-9592ea14dfdb" providerId="AD" clId="Web-{41DCBFFB-90BB-00E2-2404-E9FCFE5A5E71}" dt="2022-05-29T18:34:52.379" v="5"/>
          <ac:picMkLst>
            <pc:docMk/>
            <pc:sldMk cId="4005070745" sldId="258"/>
            <ac:picMk id="6" creationId="{FDCC570A-00F6-60E5-4800-BD47C934C5B7}"/>
          </ac:picMkLst>
        </pc:picChg>
        <pc:picChg chg="add mod">
          <ac:chgData name="artur.jadranski" userId="S::artur.jadranski.fhe@technischeunivers049.onmicrosoft.com::51aa2ed5-5f8f-4feb-84d9-9592ea14dfdb" providerId="AD" clId="Web-{41DCBFFB-90BB-00E2-2404-E9FCFE5A5E71}" dt="2022-05-29T18:44:06.612" v="15" actId="1076"/>
          <ac:picMkLst>
            <pc:docMk/>
            <pc:sldMk cId="4005070745" sldId="258"/>
            <ac:picMk id="7" creationId="{1680C979-AA35-7C93-48A7-727CA5C159E1}"/>
          </ac:picMkLst>
        </pc:picChg>
      </pc:sldChg>
    </pc:docChg>
  </pc:docChgLst>
  <pc:docChgLst>
    <pc:chgData name="stephanteichmueller@outlook.de" userId="S::stephanteichmueller_outlook.de#ext#@technischeunivers049.onmicrosoft.com::39893237-1552-4825-8a97-0bd0f1dcb1c5" providerId="AD" clId="Web-{BAD57D58-9789-BE9B-4CC7-F5884658798C}"/>
    <pc:docChg chg="modSld sldOrd">
      <pc:chgData name="stephanteichmueller@outlook.de" userId="S::stephanteichmueller_outlook.de#ext#@technischeunivers049.onmicrosoft.com::39893237-1552-4825-8a97-0bd0f1dcb1c5" providerId="AD" clId="Web-{BAD57D58-9789-BE9B-4CC7-F5884658798C}" dt="2022-01-31T08:06:38.613" v="32" actId="14100"/>
      <pc:docMkLst>
        <pc:docMk/>
      </pc:docMkLst>
      <pc:sldChg chg="addSp delSp modSp ord">
        <pc:chgData name="stephanteichmueller@outlook.de" userId="S::stephanteichmueller_outlook.de#ext#@technischeunivers049.onmicrosoft.com::39893237-1552-4825-8a97-0bd0f1dcb1c5" providerId="AD" clId="Web-{BAD57D58-9789-BE9B-4CC7-F5884658798C}" dt="2022-01-31T07:22:59.063" v="5"/>
        <pc:sldMkLst>
          <pc:docMk/>
          <pc:sldMk cId="3349178555" sldId="264"/>
        </pc:sldMkLst>
        <pc:spChg chg="del">
          <ac:chgData name="stephanteichmueller@outlook.de" userId="S::stephanteichmueller_outlook.de#ext#@technischeunivers049.onmicrosoft.com::39893237-1552-4825-8a97-0bd0f1dcb1c5" providerId="AD" clId="Web-{BAD57D58-9789-BE9B-4CC7-F5884658798C}" dt="2022-01-31T07:22:59.063" v="5"/>
          <ac:spMkLst>
            <pc:docMk/>
            <pc:sldMk cId="3349178555" sldId="264"/>
            <ac:spMk id="2" creationId="{CC8D681E-52A1-48CF-83D2-E00A8FAA202F}"/>
          </ac:spMkLst>
        </pc:spChg>
        <pc:spChg chg="add">
          <ac:chgData name="stephanteichmueller@outlook.de" userId="S::stephanteichmueller_outlook.de#ext#@technischeunivers049.onmicrosoft.com::39893237-1552-4825-8a97-0bd0f1dcb1c5" providerId="AD" clId="Web-{BAD57D58-9789-BE9B-4CC7-F5884658798C}" dt="2022-01-31T07:21:51.202" v="3"/>
          <ac:spMkLst>
            <pc:docMk/>
            <pc:sldMk cId="3349178555" sldId="264"/>
            <ac:spMk id="3" creationId="{C599B780-20BF-457B-9BBE-FBEC4ABF10A3}"/>
          </ac:spMkLst>
        </pc:spChg>
        <pc:spChg chg="add mod">
          <ac:chgData name="stephanteichmueller@outlook.de" userId="S::stephanteichmueller_outlook.de#ext#@technischeunivers049.onmicrosoft.com::39893237-1552-4825-8a97-0bd0f1dcb1c5" providerId="AD" clId="Web-{BAD57D58-9789-BE9B-4CC7-F5884658798C}" dt="2022-01-31T07:22:59.063" v="5"/>
          <ac:spMkLst>
            <pc:docMk/>
            <pc:sldMk cId="3349178555" sldId="264"/>
            <ac:spMk id="6" creationId="{350F1892-F807-4C8C-9D69-A35A8B9F28CE}"/>
          </ac:spMkLst>
        </pc:spChg>
        <pc:spChg chg="mod">
          <ac:chgData name="stephanteichmueller@outlook.de" userId="S::stephanteichmueller_outlook.de#ext#@technischeunivers049.onmicrosoft.com::39893237-1552-4825-8a97-0bd0f1dcb1c5" providerId="AD" clId="Web-{BAD57D58-9789-BE9B-4CC7-F5884658798C}" dt="2022-01-31T07:22:02.515" v="4" actId="14100"/>
          <ac:spMkLst>
            <pc:docMk/>
            <pc:sldMk cId="3349178555" sldId="264"/>
            <ac:spMk id="40" creationId="{C104CAC4-9B41-4EAB-8F1B-951A727D891A}"/>
          </ac:spMkLst>
        </pc:spChg>
      </pc:sldChg>
      <pc:sldChg chg="addSp delSp modSp">
        <pc:chgData name="stephanteichmueller@outlook.de" userId="S::stephanteichmueller_outlook.de#ext#@technischeunivers049.onmicrosoft.com::39893237-1552-4825-8a97-0bd0f1dcb1c5" providerId="AD" clId="Web-{BAD57D58-9789-BE9B-4CC7-F5884658798C}" dt="2022-01-31T08:06:38.613" v="32" actId="14100"/>
        <pc:sldMkLst>
          <pc:docMk/>
          <pc:sldMk cId="1505714798" sldId="267"/>
        </pc:sldMkLst>
        <pc:spChg chg="del mod">
          <ac:chgData name="stephanteichmueller@outlook.de" userId="S::stephanteichmueller_outlook.de#ext#@technischeunivers049.onmicrosoft.com::39893237-1552-4825-8a97-0bd0f1dcb1c5" providerId="AD" clId="Web-{BAD57D58-9789-BE9B-4CC7-F5884658798C}" dt="2022-01-31T08:06:27.207" v="27"/>
          <ac:spMkLst>
            <pc:docMk/>
            <pc:sldMk cId="1505714798" sldId="267"/>
            <ac:spMk id="2" creationId="{5B325FDA-1657-4A67-805B-1BC801B63596}"/>
          </ac:spMkLst>
        </pc:spChg>
        <pc:spChg chg="add mod ord">
          <ac:chgData name="stephanteichmueller@outlook.de" userId="S::stephanteichmueller_outlook.de#ext#@technischeunivers049.onmicrosoft.com::39893237-1552-4825-8a97-0bd0f1dcb1c5" providerId="AD" clId="Web-{BAD57D58-9789-BE9B-4CC7-F5884658798C}" dt="2022-01-31T08:06:38.613" v="32" actId="14100"/>
          <ac:spMkLst>
            <pc:docMk/>
            <pc:sldMk cId="1505714798" sldId="267"/>
            <ac:spMk id="13" creationId="{AFCB175D-E324-466F-8490-C5DC858F9F30}"/>
          </ac:spMkLst>
        </pc:spChg>
        <pc:spChg chg="add del mod">
          <ac:chgData name="stephanteichmueller@outlook.de" userId="S::stephanteichmueller_outlook.de#ext#@technischeunivers049.onmicrosoft.com::39893237-1552-4825-8a97-0bd0f1dcb1c5" providerId="AD" clId="Web-{BAD57D58-9789-BE9B-4CC7-F5884658798C}" dt="2022-01-31T08:06:32.019" v="29"/>
          <ac:spMkLst>
            <pc:docMk/>
            <pc:sldMk cId="1505714798" sldId="267"/>
            <ac:spMk id="17" creationId="{97005E6A-834B-4DF1-BDA6-7C436FF63B91}"/>
          </ac:spMkLst>
        </pc:spChg>
        <pc:picChg chg="add mod">
          <ac:chgData name="stephanteichmueller@outlook.de" userId="S::stephanteichmueller_outlook.de#ext#@technischeunivers049.onmicrosoft.com::39893237-1552-4825-8a97-0bd0f1dcb1c5" providerId="AD" clId="Web-{BAD57D58-9789-BE9B-4CC7-F5884658798C}" dt="2022-01-31T08:01:04.839" v="14" actId="1076"/>
          <ac:picMkLst>
            <pc:docMk/>
            <pc:sldMk cId="1505714798" sldId="267"/>
            <ac:picMk id="4" creationId="{C37B1BDB-1AA3-4E69-81E3-A9540A3A63E6}"/>
          </ac:picMkLst>
        </pc:picChg>
        <pc:picChg chg="del">
          <ac:chgData name="stephanteichmueller@outlook.de" userId="S::stephanteichmueller_outlook.de#ext#@technischeunivers049.onmicrosoft.com::39893237-1552-4825-8a97-0bd0f1dcb1c5" providerId="AD" clId="Web-{BAD57D58-9789-BE9B-4CC7-F5884658798C}" dt="2022-01-31T08:00:43.151" v="9"/>
          <ac:picMkLst>
            <pc:docMk/>
            <pc:sldMk cId="1505714798" sldId="267"/>
            <ac:picMk id="6" creationId="{EB22BC3D-E7B3-4B25-898B-3D9631870457}"/>
          </ac:picMkLst>
        </pc:picChg>
        <pc:picChg chg="del">
          <ac:chgData name="stephanteichmueller@outlook.de" userId="S::stephanteichmueller_outlook.de#ext#@technischeunivers049.onmicrosoft.com::39893237-1552-4825-8a97-0bd0f1dcb1c5" providerId="AD" clId="Web-{BAD57D58-9789-BE9B-4CC7-F5884658798C}" dt="2022-01-31T08:00:49.995" v="12"/>
          <ac:picMkLst>
            <pc:docMk/>
            <pc:sldMk cId="1505714798" sldId="267"/>
            <ac:picMk id="7" creationId="{A6B631AD-44D1-4522-A46C-77B7C4D6E8FF}"/>
          </ac:picMkLst>
        </pc:picChg>
        <pc:picChg chg="del">
          <ac:chgData name="stephanteichmueller@outlook.de" userId="S::stephanteichmueller_outlook.de#ext#@technischeunivers049.onmicrosoft.com::39893237-1552-4825-8a97-0bd0f1dcb1c5" providerId="AD" clId="Web-{BAD57D58-9789-BE9B-4CC7-F5884658798C}" dt="2022-01-31T08:02:04.044" v="16"/>
          <ac:picMkLst>
            <pc:docMk/>
            <pc:sldMk cId="1505714798" sldId="267"/>
            <ac:picMk id="8" creationId="{688335A5-9855-44E7-AD0F-34FF73AE87F4}"/>
          </ac:picMkLst>
        </pc:picChg>
        <pc:picChg chg="del">
          <ac:chgData name="stephanteichmueller@outlook.de" userId="S::stephanteichmueller_outlook.de#ext#@technischeunivers049.onmicrosoft.com::39893237-1552-4825-8a97-0bd0f1dcb1c5" providerId="AD" clId="Web-{BAD57D58-9789-BE9B-4CC7-F5884658798C}" dt="2022-01-31T08:02:05.981" v="17"/>
          <ac:picMkLst>
            <pc:docMk/>
            <pc:sldMk cId="1505714798" sldId="267"/>
            <ac:picMk id="9" creationId="{BA6E9C67-056D-493B-8355-AE15028DF19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7C0D7-0BF9-40FA-BFE6-7BD5F11C4A95}" type="datetimeFigureOut">
              <a:t>10.07.2022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AC614-8BF6-46F2-A538-C3C8E95E82B0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20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Stephan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AC614-8BF6-46F2-A538-C3C8E95E82B0}" type="slidenum"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375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Stephan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AC614-8BF6-46F2-A538-C3C8E95E82B0}" type="slidenum"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77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Artur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AC614-8BF6-46F2-A538-C3C8E95E82B0}" type="slidenum"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216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AC614-8BF6-46F2-A538-C3C8E95E82B0}" type="slidenum"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389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Artur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AC614-8BF6-46F2-A538-C3C8E95E82B0}" type="slidenum"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815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Artur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AC614-8BF6-46F2-A538-C3C8E95E82B0}" type="slidenum"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800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Stephan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AC614-8BF6-46F2-A538-C3C8E95E82B0}" type="slidenum">
              <a:rPr lang="de-DE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5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Sunday, July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6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Sunday, July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8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Sunday, July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6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Sunday, July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Sunday, July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5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Sunday, July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Sunday, July 10,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1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Sunday, July 10,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3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Sunday, July 10,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0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Sunday, July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9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Sunday, July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4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Sunday, July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6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45329" y="4018806"/>
            <a:ext cx="5278995" cy="2156581"/>
          </a:xfrm>
        </p:spPr>
        <p:txBody>
          <a:bodyPr anchor="t">
            <a:normAutofit/>
          </a:bodyPr>
          <a:lstStyle/>
          <a:p>
            <a:pPr algn="l"/>
            <a:r>
              <a:rPr lang="de-DE" sz="4800"/>
              <a:t>Java Team 1 </a:t>
            </a:r>
            <a:r>
              <a:rPr lang="de-DE" sz="4800" err="1"/>
              <a:t>Sevice</a:t>
            </a:r>
            <a:r>
              <a:rPr lang="de-DE" sz="4800"/>
              <a:t> 6 Appointments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56182" y="3854830"/>
            <a:ext cx="4700133" cy="2156579"/>
          </a:xfrm>
        </p:spPr>
        <p:txBody>
          <a:bodyPr anchor="t">
            <a:normAutofit fontScale="70000" lnSpcReduction="20000"/>
          </a:bodyPr>
          <a:lstStyle/>
          <a:p>
            <a:pPr marL="285750" indent="-285750" algn="l">
              <a:lnSpc>
                <a:spcPct val="200000"/>
              </a:lnSpc>
              <a:buFont typeface="Wingdings,Sans-Serif"/>
              <a:buChar char="Ø"/>
            </a:pPr>
            <a:r>
              <a:rPr lang="de-DE" sz="22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Jonas </a:t>
            </a:r>
            <a:r>
              <a:rPr lang="de-DE" sz="220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Helmboldt</a:t>
            </a:r>
            <a:r>
              <a:rPr lang="de-DE" sz="22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 (</a:t>
            </a:r>
            <a:r>
              <a:rPr lang="de-DE" sz="220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DevLead</a:t>
            </a:r>
            <a:r>
              <a:rPr lang="de-DE" sz="22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)</a:t>
            </a:r>
            <a:endParaRPr lang="en-US" sz="2200">
              <a:solidFill>
                <a:schemeClr val="accent2">
                  <a:lumMod val="75000"/>
                </a:schemeClr>
              </a:solidFill>
              <a:ea typeface="+mn-lt"/>
              <a:cs typeface="+mn-lt"/>
            </a:endParaRPr>
          </a:p>
          <a:p>
            <a:pPr marL="285750" indent="-285750" algn="l">
              <a:lnSpc>
                <a:spcPct val="200000"/>
              </a:lnSpc>
              <a:buFont typeface="Wingdings,Sans-Serif"/>
              <a:buChar char="Ø"/>
            </a:pPr>
            <a:r>
              <a:rPr lang="de-DE" sz="22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Nadine Hütter</a:t>
            </a:r>
            <a:endParaRPr lang="en-US" sz="2200">
              <a:ea typeface="+mn-lt"/>
              <a:cs typeface="+mn-lt"/>
            </a:endParaRPr>
          </a:p>
          <a:p>
            <a:pPr marL="285750" indent="-285750" algn="l">
              <a:lnSpc>
                <a:spcPct val="200000"/>
              </a:lnSpc>
              <a:buFont typeface="Wingdings,Sans-Serif"/>
              <a:buChar char="Ø"/>
            </a:pPr>
            <a:r>
              <a:rPr lang="de-DE" sz="22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Artur Jadranski</a:t>
            </a:r>
            <a:endParaRPr lang="de-DE" sz="2200">
              <a:ea typeface="+mn-lt"/>
              <a:cs typeface="+mn-lt"/>
            </a:endParaRPr>
          </a:p>
          <a:p>
            <a:pPr marL="285750" indent="-285750" algn="l">
              <a:lnSpc>
                <a:spcPct val="200000"/>
              </a:lnSpc>
              <a:buFont typeface="Wingdings,Sans-Serif"/>
              <a:buChar char="Ø"/>
            </a:pPr>
            <a:r>
              <a:rPr lang="de-DE" sz="22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Stephan Teichmüller</a:t>
            </a:r>
            <a:endParaRPr lang="en-US" sz="2200">
              <a:ea typeface="+mn-lt"/>
              <a:cs typeface="+mn-lt"/>
            </a:endParaRPr>
          </a:p>
          <a:p>
            <a:pPr algn="l"/>
            <a:endParaRPr lang="de-DE" sz="2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rgbClr val="ADA74D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1" name="Picture 3" descr="Ein grauer Roboter mit farbigen Druckknöpfen">
            <a:extLst>
              <a:ext uri="{FF2B5EF4-FFF2-40B4-BE49-F238E27FC236}">
                <a16:creationId xmlns:a16="http://schemas.microsoft.com/office/drawing/2014/main" id="{011A2843-3552-4271-8058-4A0C8570F6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487" r="-7" b="22211"/>
          <a:stretch/>
        </p:blipFill>
        <p:spPr>
          <a:xfrm>
            <a:off x="422145" y="10"/>
            <a:ext cx="11082529" cy="359901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ADA74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ADA74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38001370-7B3A-4501-AA7F-C9098A86F6C2}"/>
              </a:ext>
            </a:extLst>
          </p:cNvPr>
          <p:cNvSpPr txBox="1"/>
          <p:nvPr/>
        </p:nvSpPr>
        <p:spPr>
          <a:xfrm>
            <a:off x="2819400" y="147682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1F0C7-2D99-46F6-80DA-6A383047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397" y="469034"/>
            <a:ext cx="10543032" cy="1325563"/>
          </a:xfrm>
        </p:spPr>
        <p:txBody>
          <a:bodyPr/>
          <a:lstStyle/>
          <a:p>
            <a:r>
              <a:rPr lang="de-DE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14B2F6-A781-46D5-970F-88FF1ABA7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7534" y="1825625"/>
            <a:ext cx="9296122" cy="42063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Aktueller Stand (kurz und knapp......)</a:t>
            </a:r>
          </a:p>
          <a:p>
            <a:r>
              <a:rPr lang="de-DE"/>
              <a:t>Noch zu ändernde Altlasten</a:t>
            </a:r>
          </a:p>
          <a:p>
            <a:r>
              <a:rPr lang="de-DE"/>
              <a:t>Welche Datenbank nehmen wir, welche  Methode....</a:t>
            </a:r>
          </a:p>
          <a:p>
            <a:r>
              <a:rPr lang="de-DE"/>
              <a:t>Planung für die Zukunft (was wollen wir noch implementieren?)</a:t>
            </a:r>
          </a:p>
          <a:p>
            <a:pPr lvl="1"/>
            <a:endParaRPr lang="de-DE"/>
          </a:p>
          <a:p>
            <a:pPr lvl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08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F0B38-CC26-4520-865E-71223F72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738" y="503670"/>
            <a:ext cx="10543032" cy="1325563"/>
          </a:xfrm>
        </p:spPr>
        <p:txBody>
          <a:bodyPr/>
          <a:lstStyle/>
          <a:p>
            <a:r>
              <a:rPr lang="de-DE"/>
              <a:t>Klassen-Modell</a:t>
            </a: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1680C979-AA35-7C93-48A7-727CA5C15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956" y="1290490"/>
            <a:ext cx="8569124" cy="47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7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F0B38-CC26-4520-865E-71223F72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738" y="503670"/>
            <a:ext cx="10543032" cy="1325563"/>
          </a:xfrm>
        </p:spPr>
        <p:txBody>
          <a:bodyPr/>
          <a:lstStyle/>
          <a:p>
            <a:r>
              <a:rPr lang="de-DE"/>
              <a:t>Noch zu ändernde Altlasten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D05145-9BC9-844C-33C3-36A36D539C55}"/>
              </a:ext>
            </a:extLst>
          </p:cNvPr>
          <p:cNvSpPr txBox="1"/>
          <p:nvPr/>
        </p:nvSpPr>
        <p:spPr>
          <a:xfrm>
            <a:off x="1502938" y="1831277"/>
            <a:ext cx="1040656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000"/>
          </a:p>
          <a:p>
            <a:pPr marL="285750" indent="-285750">
              <a:buFont typeface="Arial,Sans-Serif"/>
              <a:buChar char="•"/>
            </a:pPr>
            <a:endParaRPr lang="de-DE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de-DE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de-DE" sz="2000">
              <a:ea typeface="+mn-lt"/>
              <a:cs typeface="+mn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9942AD1-E7A5-9FD1-6294-4A81AB891EA1}"/>
              </a:ext>
            </a:extLst>
          </p:cNvPr>
          <p:cNvSpPr txBox="1"/>
          <p:nvPr/>
        </p:nvSpPr>
        <p:spPr>
          <a:xfrm>
            <a:off x="1589589" y="4589362"/>
            <a:ext cx="71898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BEDF272-1AD3-A513-E5E9-3775380075A8}"/>
              </a:ext>
            </a:extLst>
          </p:cNvPr>
          <p:cNvSpPr txBox="1"/>
          <p:nvPr/>
        </p:nvSpPr>
        <p:spPr>
          <a:xfrm>
            <a:off x="1541363" y="5235615"/>
            <a:ext cx="79903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7118890-8AEC-4E9E-3F80-B98E45ED83D3}"/>
              </a:ext>
            </a:extLst>
          </p:cNvPr>
          <p:cNvSpPr txBox="1"/>
          <p:nvPr/>
        </p:nvSpPr>
        <p:spPr>
          <a:xfrm>
            <a:off x="1502780" y="5602146"/>
            <a:ext cx="87813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de-DE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74A939A-0521-5340-B6B8-F88E6758AD3D}"/>
              </a:ext>
            </a:extLst>
          </p:cNvPr>
          <p:cNvSpPr txBox="1">
            <a:spLocks/>
          </p:cNvSpPr>
          <p:nvPr/>
        </p:nvSpPr>
        <p:spPr>
          <a:xfrm>
            <a:off x="1470397" y="1717777"/>
            <a:ext cx="10695183" cy="4476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err="1">
                <a:ea typeface="+mn-lt"/>
                <a:cs typeface="+mn-lt"/>
              </a:rPr>
              <a:t>Superklasse</a:t>
            </a:r>
            <a:r>
              <a:rPr lang="en-US">
                <a:ea typeface="+mn-lt"/>
                <a:cs typeface="+mn-lt"/>
              </a:rPr>
              <a:t> Persons </a:t>
            </a:r>
            <a:r>
              <a:rPr lang="en-US" err="1">
                <a:ea typeface="+mn-lt"/>
                <a:cs typeface="+mn-lt"/>
              </a:rPr>
              <a:t>implementieren</a:t>
            </a:r>
            <a:r>
              <a:rPr lang="en-US">
                <a:ea typeface="+mn-lt"/>
                <a:cs typeface="+mn-lt"/>
              </a:rPr>
              <a:t> und für Creator </a:t>
            </a:r>
            <a:r>
              <a:rPr lang="en-US" err="1">
                <a:ea typeface="+mn-lt"/>
                <a:cs typeface="+mn-lt"/>
              </a:rPr>
              <a:t>ersetzen</a:t>
            </a:r>
            <a:endParaRPr lang="en-US"/>
          </a:p>
          <a:p>
            <a:pPr marL="342900" indent="-342900"/>
            <a:endParaRPr lang="en-US">
              <a:ea typeface="+mn-lt"/>
              <a:cs typeface="+mn-lt"/>
            </a:endParaRPr>
          </a:p>
          <a:p>
            <a:pPr marL="342900" indent="-342900">
              <a:spcBef>
                <a:spcPts val="0"/>
              </a:spcBef>
            </a:pPr>
            <a:r>
              <a:rPr lang="de-DE">
                <a:ea typeface="+mn-lt"/>
                <a:cs typeface="+mn-lt"/>
              </a:rPr>
              <a:t>Interface </a:t>
            </a:r>
            <a:r>
              <a:rPr lang="de-DE" err="1">
                <a:ea typeface="+mn-lt"/>
                <a:cs typeface="+mn-lt"/>
              </a:rPr>
              <a:t>Persons</a:t>
            </a:r>
            <a:r>
              <a:rPr lang="de-DE">
                <a:ea typeface="+mn-lt"/>
                <a:cs typeface="+mn-lt"/>
              </a:rPr>
              <a:t> entfernen und durch eigene Implementierung in Datenbank ersetzen</a:t>
            </a:r>
            <a:endParaRPr lang="en-US">
              <a:ea typeface="+mn-lt"/>
              <a:cs typeface="+mn-lt"/>
            </a:endParaRPr>
          </a:p>
          <a:p>
            <a:pPr marL="342900" indent="-342900">
              <a:spcBef>
                <a:spcPts val="0"/>
              </a:spcBef>
            </a:pPr>
            <a:endParaRPr lang="de-DE">
              <a:ea typeface="+mn-lt"/>
              <a:cs typeface="+mn-lt"/>
            </a:endParaRPr>
          </a:p>
          <a:p>
            <a:pPr marL="342900" indent="-342900">
              <a:spcBef>
                <a:spcPts val="0"/>
              </a:spcBef>
            </a:pPr>
            <a:r>
              <a:rPr lang="de-DE">
                <a:ea typeface="+mn-lt"/>
                <a:cs typeface="+mn-lt"/>
              </a:rPr>
              <a:t>Interface Appointments ist überflüssig</a:t>
            </a:r>
            <a:endParaRPr lang="en-US">
              <a:ea typeface="+mn-lt"/>
              <a:cs typeface="+mn-lt"/>
            </a:endParaRPr>
          </a:p>
          <a:p>
            <a:pPr marL="342900" indent="-342900">
              <a:spcBef>
                <a:spcPts val="0"/>
              </a:spcBef>
            </a:pPr>
            <a:endParaRPr lang="de-DE">
              <a:ea typeface="+mn-lt"/>
              <a:cs typeface="+mn-lt"/>
            </a:endParaRPr>
          </a:p>
          <a:p>
            <a:pPr marL="342900" indent="-342900">
              <a:spcBef>
                <a:spcPts val="0"/>
              </a:spcBef>
            </a:pPr>
            <a:r>
              <a:rPr lang="de-DE" err="1">
                <a:ea typeface="+mn-lt"/>
                <a:cs typeface="+mn-lt"/>
              </a:rPr>
              <a:t>Enum</a:t>
            </a:r>
            <a:r>
              <a:rPr lang="de-DE">
                <a:ea typeface="+mn-lt"/>
                <a:cs typeface="+mn-lt"/>
              </a:rPr>
              <a:t> Campus soll ersetzt werden durch eigene </a:t>
            </a:r>
            <a:r>
              <a:rPr lang="de-DE" err="1">
                <a:ea typeface="+mn-lt"/>
                <a:cs typeface="+mn-lt"/>
              </a:rPr>
              <a:t>Adresseimplementierung</a:t>
            </a:r>
          </a:p>
          <a:p>
            <a:pPr marL="342900" indent="-342900">
              <a:spcBef>
                <a:spcPts val="0"/>
              </a:spcBef>
            </a:pPr>
            <a:endParaRPr lang="de-DE">
              <a:ea typeface="+mn-lt"/>
              <a:cs typeface="+mn-lt"/>
            </a:endParaRPr>
          </a:p>
          <a:p>
            <a:pPr marL="342900" indent="-342900">
              <a:spcBef>
                <a:spcPts val="0"/>
              </a:spcBef>
            </a:pPr>
            <a:r>
              <a:rPr lang="de-DE">
                <a:ea typeface="+mn-lt"/>
                <a:cs typeface="+mn-lt"/>
              </a:rPr>
              <a:t>Generelle Überarbeitung des Codes (Funktionalitäten in den Klassen)</a:t>
            </a:r>
            <a:endParaRPr lang="en-US">
              <a:ea typeface="+mn-lt"/>
              <a:cs typeface="+mn-lt"/>
            </a:endParaRPr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85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F0B38-CC26-4520-865E-71223F72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351" y="650875"/>
            <a:ext cx="10543032" cy="1325563"/>
          </a:xfrm>
        </p:spPr>
        <p:txBody>
          <a:bodyPr/>
          <a:lstStyle/>
          <a:p>
            <a:r>
              <a:rPr lang="de-DE"/>
              <a:t>Welche Datenbank/Methode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790D77-5EEC-48E4-85A3-854100FC6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716" y="1972830"/>
            <a:ext cx="10543031" cy="420638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910DE8-D817-414D-935F-647864148B90}"/>
              </a:ext>
            </a:extLst>
          </p:cNvPr>
          <p:cNvSpPr txBox="1">
            <a:spLocks/>
          </p:cNvSpPr>
          <p:nvPr/>
        </p:nvSpPr>
        <p:spPr>
          <a:xfrm>
            <a:off x="1497611" y="1862920"/>
            <a:ext cx="10695183" cy="4476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H2 Datenbank</a:t>
            </a:r>
            <a:endParaRPr lang="en-US"/>
          </a:p>
          <a:p>
            <a:endParaRPr lang="de-DE"/>
          </a:p>
          <a:p>
            <a:r>
              <a:rPr lang="de-DE"/>
              <a:t>JPA Implementierung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70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F0B38-CC26-4520-865E-71223F72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351" y="650875"/>
            <a:ext cx="10543032" cy="1325563"/>
          </a:xfrm>
        </p:spPr>
        <p:txBody>
          <a:bodyPr/>
          <a:lstStyle/>
          <a:p>
            <a:r>
              <a:rPr lang="de-DE"/>
              <a:t>Planung für die Zukunft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790D77-5EEC-48E4-85A3-854100FC6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716" y="1972830"/>
            <a:ext cx="10543031" cy="420638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4CDF26-15D4-4624-853E-B6DB88FB9FED}"/>
              </a:ext>
            </a:extLst>
          </p:cNvPr>
          <p:cNvSpPr txBox="1">
            <a:spLocks/>
          </p:cNvSpPr>
          <p:nvPr/>
        </p:nvSpPr>
        <p:spPr>
          <a:xfrm>
            <a:off x="1462975" y="1865977"/>
            <a:ext cx="9958748" cy="4307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Docker evtl. implementieren</a:t>
            </a:r>
            <a:endParaRPr lang="en-US"/>
          </a:p>
          <a:p>
            <a:r>
              <a:rPr lang="de-DE"/>
              <a:t>evtl. persistente Datenbank erstellen/betreiben und pflegen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49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42523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67C3E3-D148-40AD-9F4C-431AA28A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30DD030-ACB5-4C2C-AD03-51D52E27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AFCB175D-E324-466F-8490-C5DC858F9F30}"/>
              </a:ext>
            </a:extLst>
          </p:cNvPr>
          <p:cNvSpPr/>
          <p:nvPr/>
        </p:nvSpPr>
        <p:spPr>
          <a:xfrm>
            <a:off x="4855786" y="968722"/>
            <a:ext cx="5399047" cy="1629623"/>
          </a:xfrm>
          <a:prstGeom prst="wedgeEllipseCallout">
            <a:avLst>
              <a:gd name="adj1" fmla="val -61749"/>
              <a:gd name="adj2" fmla="val 7062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2C51656-60BD-4483-863A-7D4B66EBEF74}"/>
              </a:ext>
            </a:extLst>
          </p:cNvPr>
          <p:cNvSpPr txBox="1"/>
          <p:nvPr/>
        </p:nvSpPr>
        <p:spPr>
          <a:xfrm>
            <a:off x="5631255" y="1285592"/>
            <a:ext cx="442714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5400" b="1" err="1"/>
              <a:t>Lets</a:t>
            </a:r>
            <a:r>
              <a:rPr lang="de-DE" sz="5400" b="1"/>
              <a:t> do </a:t>
            </a:r>
            <a:r>
              <a:rPr lang="de-DE" sz="5400" b="1" err="1"/>
              <a:t>it!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855E87E-962E-4B13-D037-CDBC56AA6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473" y="2939564"/>
            <a:ext cx="2743200" cy="303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14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Larissa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29C40C2E147074381F3A983A7E24DB0" ma:contentTypeVersion="11" ma:contentTypeDescription="Ein neues Dokument erstellen." ma:contentTypeScope="" ma:versionID="2cddb25cd9cae5c7af1606cbd011fc85">
  <xsd:schema xmlns:xsd="http://www.w3.org/2001/XMLSchema" xmlns:xs="http://www.w3.org/2001/XMLSchema" xmlns:p="http://schemas.microsoft.com/office/2006/metadata/properties" xmlns:ns2="96c5c619-cfc8-44b8-b5d6-b586db43734b" xmlns:ns3="27ae451d-462a-4879-a591-6717b3633c81" targetNamespace="http://schemas.microsoft.com/office/2006/metadata/properties" ma:root="true" ma:fieldsID="ba3b3e12dfcd497a03619d793cd3f24a" ns2:_="" ns3:_="">
    <xsd:import namespace="96c5c619-cfc8-44b8-b5d6-b586db43734b"/>
    <xsd:import namespace="27ae451d-462a-4879-a591-6717b3633c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c5c619-cfc8-44b8-b5d6-b586db4373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Bildmarkierungen" ma:readOnly="false" ma:fieldId="{5cf76f15-5ced-4ddc-b409-7134ff3c332f}" ma:taxonomyMulti="true" ma:sspId="c8d999f8-7322-4e24-99a5-f1cefeb456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e451d-462a-4879-a591-6717b3633c81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e549755e-dfa7-4745-b5cb-14f55d84154b}" ma:internalName="TaxCatchAll" ma:showField="CatchAllData" ma:web="27ae451d-462a-4879-a591-6717b3633c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6c5c619-cfc8-44b8-b5d6-b586db43734b">
      <Terms xmlns="http://schemas.microsoft.com/office/infopath/2007/PartnerControls"/>
    </lcf76f155ced4ddcb4097134ff3c332f>
    <TaxCatchAll xmlns="27ae451d-462a-4879-a591-6717b3633c81" xsi:nil="true"/>
  </documentManagement>
</p:properties>
</file>

<file path=customXml/itemProps1.xml><?xml version="1.0" encoding="utf-8"?>
<ds:datastoreItem xmlns:ds="http://schemas.openxmlformats.org/officeDocument/2006/customXml" ds:itemID="{865A28A3-C093-44ED-805C-47E973BFF3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c5c619-cfc8-44b8-b5d6-b586db43734b"/>
    <ds:schemaRef ds:uri="27ae451d-462a-4879-a591-6717b3633c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75C8E0-2B2F-4704-B2BB-193F6ECE44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7CA3EF-E25D-4709-B777-AFABB34C50D1}">
  <ds:schemaRefs>
    <ds:schemaRef ds:uri="96c5c619-cfc8-44b8-b5d6-b586db43734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27ae451d-462a-4879-a591-6717b3633c8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7</Slides>
  <Notes>7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OffsetVTI</vt:lpstr>
      <vt:lpstr>Java Team 1 Sevice 6 Appointments</vt:lpstr>
      <vt:lpstr>Gliederung</vt:lpstr>
      <vt:lpstr>Klassen-Modell</vt:lpstr>
      <vt:lpstr>Noch zu ändernde Altlasten</vt:lpstr>
      <vt:lpstr>Welche Datenbank/Methode </vt:lpstr>
      <vt:lpstr>Planung für die Zukunft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3</cp:revision>
  <dcterms:created xsi:type="dcterms:W3CDTF">2021-12-10T08:20:41Z</dcterms:created>
  <dcterms:modified xsi:type="dcterms:W3CDTF">2022-07-10T18:59:59Z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0x010100C29C40C2E147074381F3A983A7E24DB0</vt:lpwstr>
  </property>
  <property fmtid="{D5CDD505-2E9C-101B-9397-08002B2CF9AE}" pid="3" name="MediaServiceImageTags">
    <vt:lpwstr/>
  </property>
</Properties>
</file>