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6_890C73EC.xml" ContentType="application/vnd.ms-powerpoint.comments+xml"/>
  <Override PartName="/ppt/comments/modernComment_107_7D6E6D0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1" r:id="rId5"/>
    <p:sldId id="256" r:id="rId6"/>
    <p:sldId id="25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985911-4C54-F822-AFD3-7EC67AB7C4C5}" name="jonas.helmboldt" initials="jo" userId="S::jonas.helmboldt@fh-erfurt.de::43c1ac29-3a54-4ac2-b0af-ffc6be04416c" providerId="AD"/>
  <p188:author id="{9A7DDD8C-8166-CC13-18DC-2A0D42F5DA50}" name="nadine.huetter" initials="na" userId="S::nadine.huetter@fh-erfurt.de::2d51603e-6d65-4a4e-a17e-d3549c8943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112FF-E7EE-5832-AC25-B8FDE532588F}" v="43" dt="2021-11-13T21:31:19.014"/>
    <p1510:client id="{2DFB3F88-5608-4DA2-A594-D399B46E8165}" v="31" dt="2021-11-15T09:44:32.238"/>
    <p1510:client id="{3D0C71E2-B431-9D4E-1E30-4AD46E0147D5}" v="34" dt="2021-11-15T10:25:16.351"/>
    <p1510:client id="{3F8A5A45-5FDE-DFD1-C885-FF103DFC3537}" v="4" dt="2021-11-15T09:41:34.523"/>
    <p1510:client id="{79BC45BC-3D30-39CB-2BA6-8DAE5613242B}" v="30" dt="2021-11-13T20:39:56.647"/>
    <p1510:client id="{93ABB7A7-2827-49EA-9032-8E9B078CEFB7}" v="12" dt="2021-11-13T21:22:33.709"/>
    <p1510:client id="{B8189E66-83B5-CE66-2B1D-021D617793AF}" v="203" dt="2021-11-13T21:03:24.574"/>
    <p1510:client id="{BE2DB7A2-9BEB-5374-0DF6-18DB7C9FD5A0}" v="7" dt="2021-11-14T19:01:40.763"/>
    <p1510:client id="{E8E3C53D-D076-905E-AC6B-E2615FFEF976}" v="434" dt="2021-11-13T21:45:53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teichmueller@outlook.de" userId="S::stephanteichmueller_outlook.de#ext#@technischeunivers049.onmicrosoft.com::39893237-1552-4825-8a97-0bd0f1dcb1c5" providerId="AD" clId="Web-{E8E3C53D-D076-905E-AC6B-E2615FFEF976}"/>
    <pc:docChg chg="modSld">
      <pc:chgData name="stephanteichmueller@outlook.de" userId="S::stephanteichmueller_outlook.de#ext#@technischeunivers049.onmicrosoft.com::39893237-1552-4825-8a97-0bd0f1dcb1c5" providerId="AD" clId="Web-{E8E3C53D-D076-905E-AC6B-E2615FFEF976}" dt="2021-11-13T21:45:53.279" v="430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E8E3C53D-D076-905E-AC6B-E2615FFEF976}" dt="2021-11-13T21:24:31.931" v="49" actId="20577"/>
        <pc:sldMkLst>
          <pc:docMk/>
          <pc:sldMk cId="1678036255" sldId="256"/>
        </pc:sldMkLst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24:31.931" v="49" actId="20577"/>
          <ac:spMkLst>
            <pc:docMk/>
            <pc:sldMk cId="1678036255" sldId="256"/>
            <ac:spMk id="6" creationId="{B54FFD47-37FD-4811-805C-5EDC196EA185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E8E3C53D-D076-905E-AC6B-E2615FFEF976}" dt="2021-11-13T21:42:47.415" v="418" actId="20577"/>
        <pc:sldMkLst>
          <pc:docMk/>
          <pc:sldMk cId="4053753337" sldId="261"/>
        </pc:sldMkLst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42:47.415" v="418" actId="20577"/>
          <ac:spMkLst>
            <pc:docMk/>
            <pc:sldMk cId="4053753337" sldId="261"/>
            <ac:spMk id="2" creationId="{855A1163-BA6F-492C-A89A-6251ED841F4A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E8E3C53D-D076-905E-AC6B-E2615FFEF976}" dt="2021-11-13T21:45:53.279" v="430" actId="20577"/>
        <pc:sldMkLst>
          <pc:docMk/>
          <pc:sldMk cId="2299294700" sldId="262"/>
        </pc:sldMkLst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45:53.279" v="430" actId="20577"/>
          <ac:spMkLst>
            <pc:docMk/>
            <pc:sldMk cId="2299294700" sldId="262"/>
            <ac:spMk id="5" creationId="{3E68B3B4-D568-45DF-B405-67C2ADBFCB7B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E8E3C53D-D076-905E-AC6B-E2615FFEF976}" dt="2021-11-13T21:32:35.552" v="396" actId="14100"/>
        <pc:sldMkLst>
          <pc:docMk/>
          <pc:sldMk cId="2104388877" sldId="263"/>
        </pc:sldMkLst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32:20.270" v="393" actId="14100"/>
          <ac:spMkLst>
            <pc:docMk/>
            <pc:sldMk cId="2104388877" sldId="263"/>
            <ac:spMk id="4" creationId="{22F56ED4-FECB-411A-8168-5FB9982284CD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32:35.552" v="396" actId="14100"/>
          <ac:spMkLst>
            <pc:docMk/>
            <pc:sldMk cId="2104388877" sldId="263"/>
            <ac:spMk id="5" creationId="{3E68B3B4-D568-45DF-B405-67C2ADBFCB7B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E8E3C53D-D076-905E-AC6B-E2615FFEF976}" dt="2021-11-13T21:45:21.169" v="427" actId="20577"/>
        <pc:sldMkLst>
          <pc:docMk/>
          <pc:sldMk cId="1242418760" sldId="264"/>
        </pc:sldMkLst>
        <pc:spChg chg="mod">
          <ac:chgData name="stephanteichmueller@outlook.de" userId="S::stephanteichmueller_outlook.de#ext#@technischeunivers049.onmicrosoft.com::39893237-1552-4825-8a97-0bd0f1dcb1c5" providerId="AD" clId="Web-{E8E3C53D-D076-905E-AC6B-E2615FFEF976}" dt="2021-11-13T21:45:21.169" v="427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  <pc:docChgLst>
    <pc:chgData name="nadine.huetter" userId="S::nadine.huetter@fh-erfurt.de::2d51603e-6d65-4a4e-a17e-d3549c8943a0" providerId="AD" clId="Web-{93ABB7A7-2827-49EA-9032-8E9B078CEFB7}"/>
    <pc:docChg chg="mod modSld">
      <pc:chgData name="nadine.huetter" userId="S::nadine.huetter@fh-erfurt.de::2d51603e-6d65-4a4e-a17e-d3549c8943a0" providerId="AD" clId="Web-{93ABB7A7-2827-49EA-9032-8E9B078CEFB7}" dt="2021-11-13T21:22:33.709" v="11"/>
      <pc:docMkLst>
        <pc:docMk/>
      </pc:docMkLst>
      <pc:sldChg chg="addCm">
        <pc:chgData name="nadine.huetter" userId="S::nadine.huetter@fh-erfurt.de::2d51603e-6d65-4a4e-a17e-d3549c8943a0" providerId="AD" clId="Web-{93ABB7A7-2827-49EA-9032-8E9B078CEFB7}" dt="2021-11-13T21:22:33.709" v="11"/>
        <pc:sldMkLst>
          <pc:docMk/>
          <pc:sldMk cId="2299294700" sldId="262"/>
        </pc:sldMkLst>
      </pc:sldChg>
      <pc:sldChg chg="modSp">
        <pc:chgData name="nadine.huetter" userId="S::nadine.huetter@fh-erfurt.de::2d51603e-6d65-4a4e-a17e-d3549c8943a0" providerId="AD" clId="Web-{93ABB7A7-2827-49EA-9032-8E9B078CEFB7}" dt="2021-11-13T21:04:03.432" v="8" actId="20577"/>
        <pc:sldMkLst>
          <pc:docMk/>
          <pc:sldMk cId="1242418760" sldId="264"/>
        </pc:sldMkLst>
        <pc:spChg chg="mod">
          <ac:chgData name="nadine.huetter" userId="S::nadine.huetter@fh-erfurt.de::2d51603e-6d65-4a4e-a17e-d3549c8943a0" providerId="AD" clId="Web-{93ABB7A7-2827-49EA-9032-8E9B078CEFB7}" dt="2021-11-13T21:04:03.432" v="8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  <pc:docChgLst>
    <pc:chgData name="artur.jadranski" userId="S::artur.jadranski@fh-erfurt.de::51aa2ed5-5f8f-4feb-84d9-9592ea14dfdb" providerId="AD" clId="Web-{79BC45BC-3D30-39CB-2BA6-8DAE5613242B}"/>
    <pc:docChg chg="modSld">
      <pc:chgData name="artur.jadranski" userId="S::artur.jadranski@fh-erfurt.de::51aa2ed5-5f8f-4feb-84d9-9592ea14dfdb" providerId="AD" clId="Web-{79BC45BC-3D30-39CB-2BA6-8DAE5613242B}" dt="2021-11-13T20:39:56.647" v="27" actId="20577"/>
      <pc:docMkLst>
        <pc:docMk/>
      </pc:docMkLst>
      <pc:sldChg chg="modSp">
        <pc:chgData name="artur.jadranski" userId="S::artur.jadranski@fh-erfurt.de::51aa2ed5-5f8f-4feb-84d9-9592ea14dfdb" providerId="AD" clId="Web-{79BC45BC-3D30-39CB-2BA6-8DAE5613242B}" dt="2021-11-13T20:39:39.741" v="7" actId="20577"/>
        <pc:sldMkLst>
          <pc:docMk/>
          <pc:sldMk cId="4053753337" sldId="261"/>
        </pc:sldMkLst>
        <pc:spChg chg="mod">
          <ac:chgData name="artur.jadranski" userId="S::artur.jadranski@fh-erfurt.de::51aa2ed5-5f8f-4feb-84d9-9592ea14dfdb" providerId="AD" clId="Web-{79BC45BC-3D30-39CB-2BA6-8DAE5613242B}" dt="2021-11-13T20:39:39.741" v="7" actId="20577"/>
          <ac:spMkLst>
            <pc:docMk/>
            <pc:sldMk cId="4053753337" sldId="261"/>
            <ac:spMk id="2" creationId="{855A1163-BA6F-492C-A89A-6251ED841F4A}"/>
          </ac:spMkLst>
        </pc:spChg>
      </pc:sldChg>
      <pc:sldChg chg="modSp">
        <pc:chgData name="artur.jadranski" userId="S::artur.jadranski@fh-erfurt.de::51aa2ed5-5f8f-4feb-84d9-9592ea14dfdb" providerId="AD" clId="Web-{79BC45BC-3D30-39CB-2BA6-8DAE5613242B}" dt="2021-11-13T20:39:56.647" v="27" actId="20577"/>
        <pc:sldMkLst>
          <pc:docMk/>
          <pc:sldMk cId="2104388877" sldId="263"/>
        </pc:sldMkLst>
        <pc:spChg chg="mod">
          <ac:chgData name="artur.jadranski" userId="S::artur.jadranski@fh-erfurt.de::51aa2ed5-5f8f-4feb-84d9-9592ea14dfdb" providerId="AD" clId="Web-{79BC45BC-3D30-39CB-2BA6-8DAE5613242B}" dt="2021-11-13T20:39:56.647" v="27" actId="20577"/>
          <ac:spMkLst>
            <pc:docMk/>
            <pc:sldMk cId="2104388877" sldId="263"/>
            <ac:spMk id="5" creationId="{3E68B3B4-D568-45DF-B405-67C2ADBFCB7B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2DFB3F88-5608-4DA2-A594-D399B46E8165}"/>
    <pc:docChg chg="modSld">
      <pc:chgData name="stephanteichmueller@outlook.de" userId="S::stephanteichmueller_outlook.de#ext#@technischeunivers049.onmicrosoft.com::39893237-1552-4825-8a97-0bd0f1dcb1c5" providerId="AD" clId="Web-{2DFB3F88-5608-4DA2-A594-D399B46E8165}" dt="2021-11-15T09:44:32.238" v="30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2DFB3F88-5608-4DA2-A594-D399B46E8165}" dt="2021-11-15T09:44:32.238" v="30" actId="20577"/>
        <pc:sldMkLst>
          <pc:docMk/>
          <pc:sldMk cId="1678036255" sldId="256"/>
        </pc:sldMkLst>
        <pc:spChg chg="mod">
          <ac:chgData name="stephanteichmueller@outlook.de" userId="S::stephanteichmueller_outlook.de#ext#@technischeunivers049.onmicrosoft.com::39893237-1552-4825-8a97-0bd0f1dcb1c5" providerId="AD" clId="Web-{2DFB3F88-5608-4DA2-A594-D399B46E8165}" dt="2021-11-15T09:44:32.238" v="30" actId="20577"/>
          <ac:spMkLst>
            <pc:docMk/>
            <pc:sldMk cId="1678036255" sldId="256"/>
            <ac:spMk id="6" creationId="{B54FFD47-37FD-4811-805C-5EDC196EA185}"/>
          </ac:spMkLst>
        </pc:spChg>
      </pc:sldChg>
    </pc:docChg>
  </pc:docChgLst>
  <pc:docChgLst>
    <pc:chgData name="jonas.helmboldt" userId="S::jonas.helmboldt@fh-erfurt.de::43c1ac29-3a54-4ac2-b0af-ffc6be04416c" providerId="AD" clId="Web-{3F8A5A45-5FDE-DFD1-C885-FF103DFC3537}"/>
    <pc:docChg chg="mod modSld">
      <pc:chgData name="jonas.helmboldt" userId="S::jonas.helmboldt@fh-erfurt.de::43c1ac29-3a54-4ac2-b0af-ffc6be04416c" providerId="AD" clId="Web-{3F8A5A45-5FDE-DFD1-C885-FF103DFC3537}" dt="2021-11-15T09:41:34.523" v="3" actId="1076"/>
      <pc:docMkLst>
        <pc:docMk/>
      </pc:docMkLst>
      <pc:sldChg chg="modSp addCm modCm">
        <pc:chgData name="jonas.helmboldt" userId="S::jonas.helmboldt@fh-erfurt.de::43c1ac29-3a54-4ac2-b0af-ffc6be04416c" providerId="AD" clId="Web-{3F8A5A45-5FDE-DFD1-C885-FF103DFC3537}" dt="2021-11-15T09:41:34.523" v="3" actId="1076"/>
        <pc:sldMkLst>
          <pc:docMk/>
          <pc:sldMk cId="2104388877" sldId="263"/>
        </pc:sldMkLst>
        <pc:spChg chg="mod">
          <ac:chgData name="jonas.helmboldt" userId="S::jonas.helmboldt@fh-erfurt.de::43c1ac29-3a54-4ac2-b0af-ffc6be04416c" providerId="AD" clId="Web-{3F8A5A45-5FDE-DFD1-C885-FF103DFC3537}" dt="2021-11-15T09:41:34.523" v="3" actId="1076"/>
          <ac:spMkLst>
            <pc:docMk/>
            <pc:sldMk cId="2104388877" sldId="263"/>
            <ac:spMk id="5" creationId="{3E68B3B4-D568-45DF-B405-67C2ADBFCB7B}"/>
          </ac:spMkLst>
        </pc:spChg>
      </pc:sldChg>
    </pc:docChg>
  </pc:docChgLst>
  <pc:docChgLst>
    <pc:chgData name="artur.jadranski" userId="S::artur.jadranski@fh-erfurt.de::51aa2ed5-5f8f-4feb-84d9-9592ea14dfdb" providerId="AD" clId="Web-{058112FF-E7EE-5832-AC25-B8FDE532588F}"/>
    <pc:docChg chg="modSld">
      <pc:chgData name="artur.jadranski" userId="S::artur.jadranski@fh-erfurt.de::51aa2ed5-5f8f-4feb-84d9-9592ea14dfdb" providerId="AD" clId="Web-{058112FF-E7EE-5832-AC25-B8FDE532588F}" dt="2021-11-13T21:31:19.014" v="39" actId="20577"/>
      <pc:docMkLst>
        <pc:docMk/>
      </pc:docMkLst>
      <pc:sldChg chg="modSp">
        <pc:chgData name="artur.jadranski" userId="S::artur.jadranski@fh-erfurt.de::51aa2ed5-5f8f-4feb-84d9-9592ea14dfdb" providerId="AD" clId="Web-{058112FF-E7EE-5832-AC25-B8FDE532588F}" dt="2021-11-13T21:01:37.916" v="5" actId="20577"/>
        <pc:sldMkLst>
          <pc:docMk/>
          <pc:sldMk cId="2299294700" sldId="262"/>
        </pc:sldMkLst>
        <pc:spChg chg="mod">
          <ac:chgData name="artur.jadranski" userId="S::artur.jadranski@fh-erfurt.de::51aa2ed5-5f8f-4feb-84d9-9592ea14dfdb" providerId="AD" clId="Web-{058112FF-E7EE-5832-AC25-B8FDE532588F}" dt="2021-11-13T21:01:37.916" v="5" actId="20577"/>
          <ac:spMkLst>
            <pc:docMk/>
            <pc:sldMk cId="2299294700" sldId="262"/>
            <ac:spMk id="5" creationId="{3E68B3B4-D568-45DF-B405-67C2ADBFCB7B}"/>
          </ac:spMkLst>
        </pc:spChg>
      </pc:sldChg>
      <pc:sldChg chg="modSp">
        <pc:chgData name="artur.jadranski" userId="S::artur.jadranski@fh-erfurt.de::51aa2ed5-5f8f-4feb-84d9-9592ea14dfdb" providerId="AD" clId="Web-{058112FF-E7EE-5832-AC25-B8FDE532588F}" dt="2021-11-13T21:31:19.014" v="39" actId="20577"/>
        <pc:sldMkLst>
          <pc:docMk/>
          <pc:sldMk cId="2104388877" sldId="263"/>
        </pc:sldMkLst>
        <pc:spChg chg="mod">
          <ac:chgData name="artur.jadranski" userId="S::artur.jadranski@fh-erfurt.de::51aa2ed5-5f8f-4feb-84d9-9592ea14dfdb" providerId="AD" clId="Web-{058112FF-E7EE-5832-AC25-B8FDE532588F}" dt="2021-11-13T21:31:19.014" v="39" actId="20577"/>
          <ac:spMkLst>
            <pc:docMk/>
            <pc:sldMk cId="2104388877" sldId="263"/>
            <ac:spMk id="5" creationId="{3E68B3B4-D568-45DF-B405-67C2ADBFCB7B}"/>
          </ac:spMkLst>
        </pc:spChg>
      </pc:sldChg>
      <pc:sldChg chg="modSp">
        <pc:chgData name="artur.jadranski" userId="S::artur.jadranski@fh-erfurt.de::51aa2ed5-5f8f-4feb-84d9-9592ea14dfdb" providerId="AD" clId="Web-{058112FF-E7EE-5832-AC25-B8FDE532588F}" dt="2021-11-13T21:05:35.540" v="22" actId="20577"/>
        <pc:sldMkLst>
          <pc:docMk/>
          <pc:sldMk cId="1242418760" sldId="264"/>
        </pc:sldMkLst>
        <pc:spChg chg="mod">
          <ac:chgData name="artur.jadranski" userId="S::artur.jadranski@fh-erfurt.de::51aa2ed5-5f8f-4feb-84d9-9592ea14dfdb" providerId="AD" clId="Web-{058112FF-E7EE-5832-AC25-B8FDE532588F}" dt="2021-11-13T21:05:35.540" v="22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  <pc:docChgLst>
    <pc:chgData name="jonas.helmboldt" userId="S::jonas.helmboldt@fh-erfurt.de::43c1ac29-3a54-4ac2-b0af-ffc6be04416c" providerId="AD" clId="Web-{BE2DB7A2-9BEB-5374-0DF6-18DB7C9FD5A0}"/>
    <pc:docChg chg="modSld">
      <pc:chgData name="jonas.helmboldt" userId="S::jonas.helmboldt@fh-erfurt.de::43c1ac29-3a54-4ac2-b0af-ffc6be04416c" providerId="AD" clId="Web-{BE2DB7A2-9BEB-5374-0DF6-18DB7C9FD5A0}" dt="2021-11-14T19:01:40.763" v="6" actId="20577"/>
      <pc:docMkLst>
        <pc:docMk/>
      </pc:docMkLst>
      <pc:sldChg chg="modSp">
        <pc:chgData name="jonas.helmboldt" userId="S::jonas.helmboldt@fh-erfurt.de::43c1ac29-3a54-4ac2-b0af-ffc6be04416c" providerId="AD" clId="Web-{BE2DB7A2-9BEB-5374-0DF6-18DB7C9FD5A0}" dt="2021-11-14T19:00:50.012" v="1" actId="1076"/>
        <pc:sldMkLst>
          <pc:docMk/>
          <pc:sldMk cId="2299294700" sldId="262"/>
        </pc:sldMkLst>
        <pc:spChg chg="mod">
          <ac:chgData name="jonas.helmboldt" userId="S::jonas.helmboldt@fh-erfurt.de::43c1ac29-3a54-4ac2-b0af-ffc6be04416c" providerId="AD" clId="Web-{BE2DB7A2-9BEB-5374-0DF6-18DB7C9FD5A0}" dt="2021-11-14T19:00:50.012" v="1" actId="1076"/>
          <ac:spMkLst>
            <pc:docMk/>
            <pc:sldMk cId="2299294700" sldId="262"/>
            <ac:spMk id="5" creationId="{3E68B3B4-D568-45DF-B405-67C2ADBFCB7B}"/>
          </ac:spMkLst>
        </pc:spChg>
      </pc:sldChg>
      <pc:sldChg chg="modSp">
        <pc:chgData name="jonas.helmboldt" userId="S::jonas.helmboldt@fh-erfurt.de::43c1ac29-3a54-4ac2-b0af-ffc6be04416c" providerId="AD" clId="Web-{BE2DB7A2-9BEB-5374-0DF6-18DB7C9FD5A0}" dt="2021-11-14T19:01:40.763" v="6" actId="20577"/>
        <pc:sldMkLst>
          <pc:docMk/>
          <pc:sldMk cId="1242418760" sldId="264"/>
        </pc:sldMkLst>
        <pc:spChg chg="mod">
          <ac:chgData name="jonas.helmboldt" userId="S::jonas.helmboldt@fh-erfurt.de::43c1ac29-3a54-4ac2-b0af-ffc6be04416c" providerId="AD" clId="Web-{BE2DB7A2-9BEB-5374-0DF6-18DB7C9FD5A0}" dt="2021-11-14T19:01:40.763" v="6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  <pc:docChgLst>
    <pc:chgData clId="Web-{79BC45BC-3D30-39CB-2BA6-8DAE5613242B}"/>
    <pc:docChg chg="modSld">
      <pc:chgData name="" userId="" providerId="" clId="Web-{79BC45BC-3D30-39CB-2BA6-8DAE5613242B}" dt="2021-11-13T20:39:37.834" v="0" actId="20577"/>
      <pc:docMkLst>
        <pc:docMk/>
      </pc:docMkLst>
      <pc:sldChg chg="modSp">
        <pc:chgData name="" userId="" providerId="" clId="Web-{79BC45BC-3D30-39CB-2BA6-8DAE5613242B}" dt="2021-11-13T20:39:37.834" v="0" actId="20577"/>
        <pc:sldMkLst>
          <pc:docMk/>
          <pc:sldMk cId="4053753337" sldId="261"/>
        </pc:sldMkLst>
        <pc:spChg chg="mod">
          <ac:chgData name="" userId="" providerId="" clId="Web-{79BC45BC-3D30-39CB-2BA6-8DAE5613242B}" dt="2021-11-13T20:39:37.834" v="0" actId="20577"/>
          <ac:spMkLst>
            <pc:docMk/>
            <pc:sldMk cId="4053753337" sldId="261"/>
            <ac:spMk id="2" creationId="{855A1163-BA6F-492C-A89A-6251ED841F4A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B8189E66-83B5-CE66-2B1D-021D617793AF}"/>
    <pc:docChg chg="modSld">
      <pc:chgData name="stephanteichmueller@outlook.de" userId="S::stephanteichmueller_outlook.de#ext#@technischeunivers049.onmicrosoft.com::39893237-1552-4825-8a97-0bd0f1dcb1c5" providerId="AD" clId="Web-{B8189E66-83B5-CE66-2B1D-021D617793AF}" dt="2021-11-13T21:03:24.574" v="19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B8189E66-83B5-CE66-2B1D-021D617793AF}" dt="2021-11-13T20:58:24.349" v="198" actId="20577"/>
        <pc:sldMkLst>
          <pc:docMk/>
          <pc:sldMk cId="2299294700" sldId="262"/>
        </pc:sldMkLst>
        <pc:spChg chg="mod">
          <ac:chgData name="stephanteichmueller@outlook.de" userId="S::stephanteichmueller_outlook.de#ext#@technischeunivers049.onmicrosoft.com::39893237-1552-4825-8a97-0bd0f1dcb1c5" providerId="AD" clId="Web-{B8189E66-83B5-CE66-2B1D-021D617793AF}" dt="2021-11-13T20:58:24.349" v="198" actId="20577"/>
          <ac:spMkLst>
            <pc:docMk/>
            <pc:sldMk cId="2299294700" sldId="262"/>
            <ac:spMk id="5" creationId="{3E68B3B4-D568-45DF-B405-67C2ADBFCB7B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B8189E66-83B5-CE66-2B1D-021D617793AF}" dt="2021-11-13T21:03:24.574" v="199" actId="20577"/>
        <pc:sldMkLst>
          <pc:docMk/>
          <pc:sldMk cId="1242418760" sldId="264"/>
        </pc:sldMkLst>
        <pc:spChg chg="mod">
          <ac:chgData name="stephanteichmueller@outlook.de" userId="S::stephanteichmueller_outlook.de#ext#@technischeunivers049.onmicrosoft.com::39893237-1552-4825-8a97-0bd0f1dcb1c5" providerId="AD" clId="Web-{B8189E66-83B5-CE66-2B1D-021D617793AF}" dt="2021-11-13T21:03:24.574" v="199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  <pc:docChgLst>
    <pc:chgData name="artur.jadranski" userId="S::artur.jadranski@fh-erfurt.de::51aa2ed5-5f8f-4feb-84d9-9592ea14dfdb" providerId="AD" clId="Web-{3D0C71E2-B431-9D4E-1E30-4AD46E0147D5}"/>
    <pc:docChg chg="modSld">
      <pc:chgData name="artur.jadranski" userId="S::artur.jadranski@fh-erfurt.de::51aa2ed5-5f8f-4feb-84d9-9592ea14dfdb" providerId="AD" clId="Web-{3D0C71E2-B431-9D4E-1E30-4AD46E0147D5}" dt="2021-11-15T10:25:16.351" v="31" actId="20577"/>
      <pc:docMkLst>
        <pc:docMk/>
      </pc:docMkLst>
      <pc:sldChg chg="modSp">
        <pc:chgData name="artur.jadranski" userId="S::artur.jadranski@fh-erfurt.de::51aa2ed5-5f8f-4feb-84d9-9592ea14dfdb" providerId="AD" clId="Web-{3D0C71E2-B431-9D4E-1E30-4AD46E0147D5}" dt="2021-11-15T10:25:16.351" v="31" actId="20577"/>
        <pc:sldMkLst>
          <pc:docMk/>
          <pc:sldMk cId="1678036255" sldId="256"/>
        </pc:sldMkLst>
        <pc:spChg chg="mod">
          <ac:chgData name="artur.jadranski" userId="S::artur.jadranski@fh-erfurt.de::51aa2ed5-5f8f-4feb-84d9-9592ea14dfdb" providerId="AD" clId="Web-{3D0C71E2-B431-9D4E-1E30-4AD46E0147D5}" dt="2021-11-15T10:25:16.351" v="31" actId="20577"/>
          <ac:spMkLst>
            <pc:docMk/>
            <pc:sldMk cId="1678036255" sldId="256"/>
            <ac:spMk id="6" creationId="{B54FFD47-37FD-4811-805C-5EDC196EA185}"/>
          </ac:spMkLst>
        </pc:spChg>
      </pc:sldChg>
      <pc:sldChg chg="modSp">
        <pc:chgData name="artur.jadranski" userId="S::artur.jadranski@fh-erfurt.de::51aa2ed5-5f8f-4feb-84d9-9592ea14dfdb" providerId="AD" clId="Web-{3D0C71E2-B431-9D4E-1E30-4AD46E0147D5}" dt="2021-11-15T09:49:56.134" v="16" actId="20577"/>
        <pc:sldMkLst>
          <pc:docMk/>
          <pc:sldMk cId="3471863586" sldId="257"/>
        </pc:sldMkLst>
        <pc:spChg chg="mod">
          <ac:chgData name="artur.jadranski" userId="S::artur.jadranski@fh-erfurt.de::51aa2ed5-5f8f-4feb-84d9-9592ea14dfdb" providerId="AD" clId="Web-{3D0C71E2-B431-9D4E-1E30-4AD46E0147D5}" dt="2021-11-15T09:49:56.134" v="16" actId="20577"/>
          <ac:spMkLst>
            <pc:docMk/>
            <pc:sldMk cId="3471863586" sldId="257"/>
            <ac:spMk id="5" creationId="{3E68B3B4-D568-45DF-B405-67C2ADBFCB7B}"/>
          </ac:spMkLst>
        </pc:spChg>
      </pc:sldChg>
      <pc:sldChg chg="modSp">
        <pc:chgData name="artur.jadranski" userId="S::artur.jadranski@fh-erfurt.de::51aa2ed5-5f8f-4feb-84d9-9592ea14dfdb" providerId="AD" clId="Web-{3D0C71E2-B431-9D4E-1E30-4AD46E0147D5}" dt="2021-11-15T09:50:03.509" v="17" actId="20577"/>
        <pc:sldMkLst>
          <pc:docMk/>
          <pc:sldMk cId="4053753337" sldId="261"/>
        </pc:sldMkLst>
        <pc:spChg chg="mod">
          <ac:chgData name="artur.jadranski" userId="S::artur.jadranski@fh-erfurt.de::51aa2ed5-5f8f-4feb-84d9-9592ea14dfdb" providerId="AD" clId="Web-{3D0C71E2-B431-9D4E-1E30-4AD46E0147D5}" dt="2021-11-15T08:58:47.205" v="14" actId="20577"/>
          <ac:spMkLst>
            <pc:docMk/>
            <pc:sldMk cId="4053753337" sldId="261"/>
            <ac:spMk id="2" creationId="{855A1163-BA6F-492C-A89A-6251ED841F4A}"/>
          </ac:spMkLst>
        </pc:spChg>
        <pc:spChg chg="mod">
          <ac:chgData name="artur.jadranski" userId="S::artur.jadranski@fh-erfurt.de::51aa2ed5-5f8f-4feb-84d9-9592ea14dfdb" providerId="AD" clId="Web-{3D0C71E2-B431-9D4E-1E30-4AD46E0147D5}" dt="2021-11-15T09:50:03.509" v="17" actId="20577"/>
          <ac:spMkLst>
            <pc:docMk/>
            <pc:sldMk cId="4053753337" sldId="261"/>
            <ac:spMk id="3" creationId="{883BF2FC-CC49-4463-B4A1-917BDFCDC267}"/>
          </ac:spMkLst>
        </pc:spChg>
      </pc:sldChg>
      <pc:sldChg chg="modSp">
        <pc:chgData name="artur.jadranski" userId="S::artur.jadranski@fh-erfurt.de::51aa2ed5-5f8f-4feb-84d9-9592ea14dfdb" providerId="AD" clId="Web-{3D0C71E2-B431-9D4E-1E30-4AD46E0147D5}" dt="2021-11-15T09:50:38.041" v="25" actId="20577"/>
        <pc:sldMkLst>
          <pc:docMk/>
          <pc:sldMk cId="1242418760" sldId="264"/>
        </pc:sldMkLst>
        <pc:spChg chg="mod">
          <ac:chgData name="artur.jadranski" userId="S::artur.jadranski@fh-erfurt.de::51aa2ed5-5f8f-4feb-84d9-9592ea14dfdb" providerId="AD" clId="Web-{3D0C71E2-B431-9D4E-1E30-4AD46E0147D5}" dt="2021-11-15T09:50:38.041" v="25" actId="20577"/>
          <ac:spMkLst>
            <pc:docMk/>
            <pc:sldMk cId="1242418760" sldId="264"/>
            <ac:spMk id="5" creationId="{3E68B3B4-D568-45DF-B405-67C2ADBFCB7B}"/>
          </ac:spMkLst>
        </pc:spChg>
      </pc:sldChg>
    </pc:docChg>
  </pc:docChgLst>
</pc:chgInfo>
</file>

<file path=ppt/comments/modernComment_106_890C73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F92B8F-872C-48D9-AC89-51A8E897422C}" authorId="{9A7DDD8C-8166-CC13-18DC-2A0D42F5DA50}" created="2021-11-13T21:16:09.308">
    <pc:sldMkLst xmlns:pc="http://schemas.microsoft.com/office/powerpoint/2013/main/command">
      <pc:docMk/>
      <pc:sldMk cId="2299294700" sldId="262"/>
    </pc:sldMkLst>
    <p188:txBody>
      <a:bodyPr/>
      <a:lstStyle/>
      <a:p>
        <a:r>
          <a:rPr lang="de-DE"/>
          <a:t>Vorlesungen und Seminare = Termine?</a:t>
        </a:r>
      </a:p>
    </p188:txBody>
  </p188:cm>
  <p188:cm id="{73C411F3-A2B6-4282-AD44-4550C533AB47}" authorId="{9A7DDD8C-8166-CC13-18DC-2A0D42F5DA50}" created="2021-11-13T21:22:33.709">
    <pc:sldMkLst xmlns:pc="http://schemas.microsoft.com/office/powerpoint/2013/main/command">
      <pc:docMk/>
      <pc:sldMk cId="2299294700" sldId="262"/>
    </pc:sldMkLst>
    <p188:txBody>
      <a:bodyPr/>
      <a:lstStyle/>
      <a:p>
        <a:r>
          <a:rPr lang="de-DE"/>
          <a:t>Collab mit:
News&lt;-&gt;
Persons-&gt;
studentselforganisation&lt;-
Faculties? wenn nicht in Persons enthalten</a:t>
        </a:r>
      </a:p>
    </p188:txBody>
  </p188:cm>
</p188:cmLst>
</file>

<file path=ppt/comments/modernComment_107_7D6E6D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8D89CF-6CA8-4B51-8A9F-CA2AD1FB8A3B}" authorId="{09985911-4C54-F822-AFD3-7EC67AB7C4C5}" created="2021-11-15T09:30:46.339">
    <pc:sldMkLst xmlns:pc="http://schemas.microsoft.com/office/powerpoint/2013/main/command">
      <pc:docMk/>
      <pc:sldMk cId="2104388877" sldId="263"/>
    </pc:sldMkLst>
    <p188:txBody>
      <a:bodyPr/>
      <a:lstStyle/>
      <a:p>
        <a:r>
          <a:rPr lang="de-DE"/>
          <a:t>dokumentation code via git für generelle aufgaben vll jira board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890C73EC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7D6E6D0D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1163-BA6F-492C-A89A-6251ED84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Java 1  Projekt </a:t>
            </a:r>
            <a:br>
              <a:rPr lang="de-DE" sz="6000"/>
            </a:br>
            <a:r>
              <a:rPr lang="de-DE"/>
              <a:t>Team 1 - Gruppe 6 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BF2FC-CC49-4463-B4A1-917BDFCDC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1. Präsentation - Appointments</a:t>
            </a:r>
          </a:p>
        </p:txBody>
      </p:sp>
    </p:spTree>
    <p:extLst>
      <p:ext uri="{BB962C8B-B14F-4D97-AF65-F5344CB8AC3E}">
        <p14:creationId xmlns:p14="http://schemas.microsoft.com/office/powerpoint/2010/main" val="40537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ECB4C8-7860-4D8A-8957-09B6DCAA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61" y="0"/>
            <a:ext cx="7766936" cy="1646302"/>
          </a:xfrm>
        </p:spPr>
        <p:txBody>
          <a:bodyPr/>
          <a:lstStyle/>
          <a:p>
            <a:pPr algn="l"/>
            <a:r>
              <a:rPr lang="de-DE" sz="4800" b="1"/>
              <a:t>Gliederung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B54FFD47-37FD-4811-805C-5EDC196E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72" y="1885149"/>
            <a:ext cx="9027864" cy="1826593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Teammitglieder </a:t>
            </a:r>
            <a:endParaRPr lang="de-DE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Beschreibung des Service </a:t>
            </a:r>
            <a:endParaRPr lang="de-DE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Erste Anforderung / Funktionen </a:t>
            </a:r>
            <a:endParaRPr lang="de-DE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Weiteres Vorgehen </a:t>
            </a:r>
          </a:p>
        </p:txBody>
      </p:sp>
    </p:spTree>
    <p:extLst>
      <p:ext uri="{BB962C8B-B14F-4D97-AF65-F5344CB8AC3E}">
        <p14:creationId xmlns:p14="http://schemas.microsoft.com/office/powerpoint/2010/main" val="16780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F56ED4-FECB-411A-8168-5FB99822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61" y="0"/>
            <a:ext cx="7766936" cy="1646302"/>
          </a:xfrm>
        </p:spPr>
        <p:txBody>
          <a:bodyPr/>
          <a:lstStyle/>
          <a:p>
            <a:pPr algn="l"/>
            <a:r>
              <a:rPr lang="de-DE" sz="4800" b="1"/>
              <a:t>Teammitglieder 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E68B3B4-D568-45DF-B405-67C2ADBF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72" y="1885149"/>
            <a:ext cx="7766936" cy="1826593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Jonas Helmboldt (</a:t>
            </a:r>
            <a:r>
              <a:rPr lang="de-DE" sz="3200" err="1">
                <a:solidFill>
                  <a:schemeClr val="accent2">
                    <a:lumMod val="75000"/>
                  </a:schemeClr>
                </a:solidFill>
              </a:rPr>
              <a:t>DevLead</a:t>
            </a: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Nadine Hütter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Artur </a:t>
            </a:r>
            <a:r>
              <a:rPr lang="de-DE" sz="3200" err="1">
                <a:solidFill>
                  <a:schemeClr val="accent2">
                    <a:lumMod val="75000"/>
                  </a:schemeClr>
                </a:solidFill>
              </a:rPr>
              <a:t>Jadranski</a:t>
            </a: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Stephan Teichmüller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6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F56ED4-FECB-411A-8168-5FB99822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61" y="0"/>
            <a:ext cx="7766936" cy="1646302"/>
          </a:xfrm>
        </p:spPr>
        <p:txBody>
          <a:bodyPr/>
          <a:lstStyle/>
          <a:p>
            <a:pPr algn="l"/>
            <a:r>
              <a:rPr lang="de-DE" sz="4800" b="1"/>
              <a:t>Beschreibung des Service 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E68B3B4-D568-45DF-B405-67C2ADBF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72" y="1885149"/>
            <a:ext cx="10107977" cy="378172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Auflistung der relevanten Veranstaltungen, </a:t>
            </a:r>
            <a:br>
              <a:rPr lang="de-DE" sz="320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de-DE" sz="320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Termine und Eckdaten </a:t>
            </a: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Mitarbeiter können Termine erstellen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Studenten können sich an den Terminen einschreiben</a:t>
            </a:r>
          </a:p>
          <a:p>
            <a:pPr algn="l"/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 (Teilnehmerzahl ermittelbar sowie Konfliktanalyse) </a:t>
            </a:r>
          </a:p>
          <a:p>
            <a:pPr algn="l">
              <a:lnSpc>
                <a:spcPct val="200000"/>
              </a:lnSpc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F56ED4-FECB-411A-8168-5FB99822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61" y="0"/>
            <a:ext cx="7766936" cy="1646302"/>
          </a:xfrm>
        </p:spPr>
        <p:txBody>
          <a:bodyPr/>
          <a:lstStyle/>
          <a:p>
            <a:pPr algn="l"/>
            <a:r>
              <a:rPr lang="de-DE" sz="4800" b="1"/>
              <a:t>Erste Anforderungen/ Funktionen 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E68B3B4-D568-45DF-B405-67C2ADBF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72" y="1885149"/>
            <a:ext cx="10863840" cy="4160217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 u="sng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Anzeige wichtiger Daten und Zeiträume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Anzeige von Veranstaltungen/Termin   (Fakultät/Fachrichtung)</a:t>
            </a:r>
            <a:endParaRPr lang="de-DE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Einschreibung in Veranstaltungen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Fähigkeit Export- Kalendereintrag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 u="sng">
                <a:solidFill>
                  <a:schemeClr val="accent2">
                    <a:lumMod val="75000"/>
                  </a:schemeClr>
                </a:solidFill>
              </a:rPr>
              <a:t>Mitarbeiter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3000">
                <a:solidFill>
                  <a:schemeClr val="accent2">
                    <a:lumMod val="75000"/>
                  </a:schemeClr>
                </a:solidFill>
              </a:rPr>
              <a:t>Termine erstellen/bearbeiten/löschen 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94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F56ED4-FECB-411A-8168-5FB99822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61" y="0"/>
            <a:ext cx="7766936" cy="990483"/>
          </a:xfrm>
        </p:spPr>
        <p:txBody>
          <a:bodyPr/>
          <a:lstStyle/>
          <a:p>
            <a:pPr algn="l"/>
            <a:r>
              <a:rPr lang="de-DE" sz="4800" b="1"/>
              <a:t>Weiteres Vorgehen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E68B3B4-D568-45DF-B405-67C2ADBF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16" y="1749523"/>
            <a:ext cx="7766936" cy="469970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Kommunikation mit relevanten Gruppen- abklären von Verantwortlichkeiten </a:t>
            </a:r>
            <a:endParaRPr lang="en-US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Beschaffung von notwendigen Daten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Entwickeln der Logik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3200">
                <a:solidFill>
                  <a:schemeClr val="accent2">
                    <a:lumMod val="75000"/>
                  </a:schemeClr>
                </a:solidFill>
              </a:rPr>
              <a:t>Erstellen des Grundgerüstes der ersten Bausteine im Code</a:t>
            </a:r>
            <a:endParaRPr lang="de-DE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32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88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4" ma:contentTypeDescription="Ein neues Dokument erstellen." ma:contentTypeScope="" ma:versionID="234fc5622d6d944daff22524010c6695">
  <xsd:schema xmlns:xsd="http://www.w3.org/2001/XMLSchema" xmlns:xs="http://www.w3.org/2001/XMLSchema" xmlns:p="http://schemas.microsoft.com/office/2006/metadata/properties" xmlns:ns2="96c5c619-cfc8-44b8-b5d6-b586db43734b" targetNamespace="http://schemas.microsoft.com/office/2006/metadata/properties" ma:root="true" ma:fieldsID="08e16623bc39588cad799ac5d6cf8c0e" ns2:_="">
    <xsd:import namespace="96c5c619-cfc8-44b8-b5d6-b586db4373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DF609-9B30-4F5F-8146-8905175AA5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53F0C0-DA0A-4170-ADC9-D0EFF7BFB4B3}">
  <ds:schemaRefs>
    <ds:schemaRef ds:uri="96c5c619-cfc8-44b8-b5d6-b586db437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519530-1772-42F9-BA8A-1E254F99ED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Facette</vt:lpstr>
      <vt:lpstr>Java 1  Projekt  Team 1 - Gruppe 6 </vt:lpstr>
      <vt:lpstr>Gliederung </vt:lpstr>
      <vt:lpstr>Teammitglieder </vt:lpstr>
      <vt:lpstr>Beschreibung des Service </vt:lpstr>
      <vt:lpstr>Erste Anforderungen/ Funktionen 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Java1 Projekt Gruppe </dc:title>
  <dc:creator>Stephan Teichmüller</dc:creator>
  <cp:revision>1</cp:revision>
  <dcterms:created xsi:type="dcterms:W3CDTF">2021-11-13T19:49:34Z</dcterms:created>
  <dcterms:modified xsi:type="dcterms:W3CDTF">2021-11-15T10:25:52Z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