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750FF-5ED0-BF0B-132A-52E3AEB8EB67}" v="13" dt="2021-12-10T08:44:34.997"/>
    <p1510:client id="{11911245-ED23-0ECF-F4D9-A6DAD407483B}" v="34" dt="2021-12-10T10:00:06.611"/>
    <p1510:client id="{24F8A47B-A7F8-0077-8097-741B4FE70882}" v="5" dt="2021-12-13T09:07:56.955"/>
    <p1510:client id="{4DF25258-5C8B-C7D2-D8EB-11143F2D9639}" v="92" dt="2021-12-10T09:55:36.825"/>
    <p1510:client id="{5E700F9A-B1CA-9A4D-AA12-11666B5E4ACA}" v="24" dt="2021-12-10T10:04:10.093"/>
    <p1510:client id="{63F033E2-0606-03F9-893D-A644A659AD3A}" v="23" dt="2021-12-10T09:51:20.593"/>
    <p1510:client id="{66F7E4EB-E42E-96AA-6E13-E62FC5B58DF4}" v="5" dt="2021-12-13T09:26:45.502"/>
    <p1510:client id="{759EACB6-B2FF-B179-441B-14E669A02B63}" v="13" dt="2021-12-11T13:28:46.259"/>
    <p1510:client id="{7BDD7A60-4B7D-D3D9-4764-BBBB5847825D}" v="2" dt="2021-12-12T20:56:21.576"/>
    <p1510:client id="{9D954B5E-6258-4544-B6F1-10979A63327E}" v="159" dt="2021-12-10T09:12:35.631"/>
    <p1510:client id="{9DA24CB3-DCAB-28D3-D3E4-2A828CD008A0}" v="2" dt="2021-12-13T09:27:22.712"/>
    <p1510:client id="{A4C1D0E2-DD91-7584-1567-91AF39EF3EAF}" v="496" dt="2021-12-10T09:58:11.455"/>
    <p1510:client id="{B5A4A193-1243-B834-8CCA-294526E1F4D7}" v="88" dt="2021-12-10T09:33:35.694"/>
    <p1510:client id="{CCEC770B-0C69-8180-964A-01069A242910}" v="11" dt="2021-12-13T09:54:41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ne.huetter" userId="S::nadine.huetter@fh-erfurt.de::2d51603e-6d65-4a4e-a17e-d3549c8943a0" providerId="AD" clId="Web-{24F8A47B-A7F8-0077-8097-741B4FE70882}"/>
    <pc:docChg chg="modSld">
      <pc:chgData name="nadine.huetter" userId="S::nadine.huetter@fh-erfurt.de::2d51603e-6d65-4a4e-a17e-d3549c8943a0" providerId="AD" clId="Web-{24F8A47B-A7F8-0077-8097-741B4FE70882}" dt="2021-12-13T09:07:54.658" v="2" actId="20577"/>
      <pc:docMkLst>
        <pc:docMk/>
      </pc:docMkLst>
      <pc:sldChg chg="modSp">
        <pc:chgData name="nadine.huetter" userId="S::nadine.huetter@fh-erfurt.de::2d51603e-6d65-4a4e-a17e-d3549c8943a0" providerId="AD" clId="Web-{24F8A47B-A7F8-0077-8097-741B4FE70882}" dt="2021-12-13T09:07:54.658" v="2" actId="20577"/>
        <pc:sldMkLst>
          <pc:docMk/>
          <pc:sldMk cId="1577499883" sldId="256"/>
        </pc:sldMkLst>
        <pc:spChg chg="mod">
          <ac:chgData name="nadine.huetter" userId="S::nadine.huetter@fh-erfurt.de::2d51603e-6d65-4a4e-a17e-d3549c8943a0" providerId="AD" clId="Web-{24F8A47B-A7F8-0077-8097-741B4FE70882}" dt="2021-12-13T09:07:54.658" v="2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9DA24CB3-DCAB-28D3-D3E4-2A828CD008A0}"/>
    <pc:docChg chg="modSld">
      <pc:chgData name="stephanteichmueller@outlook.de" userId="S::stephanteichmueller_outlook.de#ext#@technischeunivers049.onmicrosoft.com::39893237-1552-4825-8a97-0bd0f1dcb1c5" providerId="AD" clId="Web-{9DA24CB3-DCAB-28D3-D3E4-2A828CD008A0}" dt="2021-12-13T09:27:22.712" v="1"/>
      <pc:docMkLst>
        <pc:docMk/>
      </pc:docMkLst>
      <pc:sldChg chg="addSp">
        <pc:chgData name="stephanteichmueller@outlook.de" userId="S::stephanteichmueller_outlook.de#ext#@technischeunivers049.onmicrosoft.com::39893237-1552-4825-8a97-0bd0f1dcb1c5" providerId="AD" clId="Web-{9DA24CB3-DCAB-28D3-D3E4-2A828CD008A0}" dt="2021-12-13T09:27:22.712" v="1"/>
        <pc:sldMkLst>
          <pc:docMk/>
          <pc:sldMk cId="1577499883" sldId="256"/>
        </pc:sldMkLst>
        <pc:spChg chg="add">
          <ac:chgData name="stephanteichmueller@outlook.de" userId="S::stephanteichmueller_outlook.de#ext#@technischeunivers049.onmicrosoft.com::39893237-1552-4825-8a97-0bd0f1dcb1c5" providerId="AD" clId="Web-{9DA24CB3-DCAB-28D3-D3E4-2A828CD008A0}" dt="2021-12-13T09:27:22.275" v="0"/>
          <ac:spMkLst>
            <pc:docMk/>
            <pc:sldMk cId="1577499883" sldId="256"/>
            <ac:spMk id="4" creationId="{8BDAEF6B-9660-4AC0-B883-5FC2FC4C67E7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9DA24CB3-DCAB-28D3-D3E4-2A828CD008A0}" dt="2021-12-13T09:27:22.712" v="1"/>
          <ac:spMkLst>
            <pc:docMk/>
            <pc:sldMk cId="1577499883" sldId="256"/>
            <ac:spMk id="5" creationId="{ABA828AF-8A9D-4F83-801B-2A6DD85C3527}"/>
          </ac:spMkLst>
        </pc:spChg>
      </pc:sldChg>
    </pc:docChg>
  </pc:docChgLst>
  <pc:docChgLst>
    <pc:chgData name="artur.jadranski" userId="S::artur.jadranski@fh-erfurt.de::51aa2ed5-5f8f-4feb-84d9-9592ea14dfdb" providerId="AD" clId="Web-{B5A4A193-1243-B834-8CCA-294526E1F4D7}"/>
    <pc:docChg chg="addSld modSld">
      <pc:chgData name="artur.jadranski" userId="S::artur.jadranski@fh-erfurt.de::51aa2ed5-5f8f-4feb-84d9-9592ea14dfdb" providerId="AD" clId="Web-{B5A4A193-1243-B834-8CCA-294526E1F4D7}" dt="2021-12-10T09:33:35.694" v="77" actId="1076"/>
      <pc:docMkLst>
        <pc:docMk/>
      </pc:docMkLst>
      <pc:sldChg chg="addSp delSp modSp mod modClrScheme chgLayout">
        <pc:chgData name="artur.jadranski" userId="S::artur.jadranski@fh-erfurt.de::51aa2ed5-5f8f-4feb-84d9-9592ea14dfdb" providerId="AD" clId="Web-{B5A4A193-1243-B834-8CCA-294526E1F4D7}" dt="2021-12-10T09:33:35.694" v="77" actId="1076"/>
        <pc:sldMkLst>
          <pc:docMk/>
          <pc:sldMk cId="4216295005" sldId="259"/>
        </pc:sldMkLst>
        <pc:spChg chg="add del mod ord">
          <ac:chgData name="artur.jadranski" userId="S::artur.jadranski@fh-erfurt.de::51aa2ed5-5f8f-4feb-84d9-9592ea14dfdb" providerId="AD" clId="Web-{B5A4A193-1243-B834-8CCA-294526E1F4D7}" dt="2021-12-10T09:30:35.011" v="58"/>
          <ac:spMkLst>
            <pc:docMk/>
            <pc:sldMk cId="4216295005" sldId="259"/>
            <ac:spMk id="13" creationId="{755C2A23-AEFE-4F9B-ACF7-4F845468F3C3}"/>
          </ac:spMkLst>
        </pc:spChg>
        <pc:spChg chg="add del mod ord">
          <ac:chgData name="artur.jadranski" userId="S::artur.jadranski@fh-erfurt.de::51aa2ed5-5f8f-4feb-84d9-9592ea14dfdb" providerId="AD" clId="Web-{B5A4A193-1243-B834-8CCA-294526E1F4D7}" dt="2021-12-10T09:30:31.776" v="57"/>
          <ac:spMkLst>
            <pc:docMk/>
            <pc:sldMk cId="4216295005" sldId="259"/>
            <ac:spMk id="14" creationId="{AB09FA41-C55B-4C39-831D-5FFF1D53D860}"/>
          </ac:spMkLst>
        </pc:spChg>
        <pc:spChg chg="add del mod ord">
          <ac:chgData name="artur.jadranski" userId="S::artur.jadranski@fh-erfurt.de::51aa2ed5-5f8f-4feb-84d9-9592ea14dfdb" providerId="AD" clId="Web-{B5A4A193-1243-B834-8CCA-294526E1F4D7}" dt="2021-12-10T09:30:30.589" v="56"/>
          <ac:spMkLst>
            <pc:docMk/>
            <pc:sldMk cId="4216295005" sldId="259"/>
            <ac:spMk id="15" creationId="{877BCFC6-34AE-404C-98E4-E7A08F537A0B}"/>
          </ac:spMkLst>
        </pc:spChg>
        <pc:spChg chg="add del">
          <ac:chgData name="artur.jadranski" userId="S::artur.jadranski@fh-erfurt.de::51aa2ed5-5f8f-4feb-84d9-9592ea14dfdb" providerId="AD" clId="Web-{B5A4A193-1243-B834-8CCA-294526E1F4D7}" dt="2021-12-10T09:32:25.502" v="74"/>
          <ac:spMkLst>
            <pc:docMk/>
            <pc:sldMk cId="4216295005" sldId="259"/>
            <ac:spMk id="17" creationId="{DC8D6D60-C11A-4896-9229-8834C307BC2B}"/>
          </ac:spMkLst>
        </pc:spChg>
        <pc:picChg chg="add del mod">
          <ac:chgData name="artur.jadranski" userId="S::artur.jadranski@fh-erfurt.de::51aa2ed5-5f8f-4feb-84d9-9592ea14dfdb" providerId="AD" clId="Web-{B5A4A193-1243-B834-8CCA-294526E1F4D7}" dt="2021-12-10T09:18:44.265" v="7"/>
          <ac:picMkLst>
            <pc:docMk/>
            <pc:sldMk cId="4216295005" sldId="259"/>
            <ac:picMk id="2" creationId="{6A819503-7134-40FD-A271-CDC505C977E1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18:44.999" v="8"/>
          <ac:picMkLst>
            <pc:docMk/>
            <pc:sldMk cId="4216295005" sldId="259"/>
            <ac:picMk id="3" creationId="{BCF71168-DD03-45E9-81A3-4F73C280A88F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19:54.847" v="12"/>
          <ac:picMkLst>
            <pc:docMk/>
            <pc:sldMk cId="4216295005" sldId="259"/>
            <ac:picMk id="4" creationId="{2954EFC9-7A10-4ACE-9A77-C7EF3E924C37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3:31.766" v="16"/>
          <ac:picMkLst>
            <pc:docMk/>
            <pc:sldMk cId="4216295005" sldId="259"/>
            <ac:picMk id="5" creationId="{38801D1E-5C02-44E3-8BF3-1A6CBC7E42F8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4:57.772" v="25"/>
          <ac:picMkLst>
            <pc:docMk/>
            <pc:sldMk cId="4216295005" sldId="259"/>
            <ac:picMk id="6" creationId="{11FF1F4C-AA96-48EE-B611-3F441EA0C17A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4:10.941" v="23"/>
          <ac:picMkLst>
            <pc:docMk/>
            <pc:sldMk cId="4216295005" sldId="259"/>
            <ac:picMk id="7" creationId="{91B38937-573E-41FB-B3DA-43F3A80D4CF6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5:16.398" v="31"/>
          <ac:picMkLst>
            <pc:docMk/>
            <pc:sldMk cId="4216295005" sldId="259"/>
            <ac:picMk id="8" creationId="{EA16C265-B4B2-41E4-AC6D-4057A851A52B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8:16.362" v="47"/>
          <ac:picMkLst>
            <pc:docMk/>
            <pc:sldMk cId="4216295005" sldId="259"/>
            <ac:picMk id="9" creationId="{AD3B44E6-0806-4D94-BC8E-450FB244966F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8:09.658" v="46"/>
          <ac:picMkLst>
            <pc:docMk/>
            <pc:sldMk cId="4216295005" sldId="259"/>
            <ac:picMk id="10" creationId="{36F55E6C-186F-4602-BB05-CB8EC5E917AB}"/>
          </ac:picMkLst>
        </pc:picChg>
        <pc:picChg chg="add mod">
          <ac:chgData name="artur.jadranski" userId="S::artur.jadranski@fh-erfurt.de::51aa2ed5-5f8f-4feb-84d9-9592ea14dfdb" providerId="AD" clId="Web-{B5A4A193-1243-B834-8CCA-294526E1F4D7}" dt="2021-12-10T09:33:35.694" v="77" actId="1076"/>
          <ac:picMkLst>
            <pc:docMk/>
            <pc:sldMk cId="4216295005" sldId="259"/>
            <ac:picMk id="11" creationId="{8A524BA3-5D7C-4058-85E8-0A856F1FA055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31:25.170" v="65"/>
          <ac:picMkLst>
            <pc:docMk/>
            <pc:sldMk cId="4216295005" sldId="259"/>
            <ac:picMk id="12" creationId="{90E67427-2BC7-43AC-AE7E-98D5054EF33A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32:23.627" v="73"/>
          <ac:picMkLst>
            <pc:docMk/>
            <pc:sldMk cId="4216295005" sldId="259"/>
            <ac:picMk id="16" creationId="{04FBB9CE-7F74-4C03-A207-70A8D54FFA83}"/>
          </ac:picMkLst>
        </pc:picChg>
      </pc:sldChg>
      <pc:sldChg chg="new">
        <pc:chgData name="artur.jadranski" userId="S::artur.jadranski@fh-erfurt.de::51aa2ed5-5f8f-4feb-84d9-9592ea14dfdb" providerId="AD" clId="Web-{B5A4A193-1243-B834-8CCA-294526E1F4D7}" dt="2021-12-10T09:32:48.347" v="75"/>
        <pc:sldMkLst>
          <pc:docMk/>
          <pc:sldMk cId="3608569103" sldId="262"/>
        </pc:sldMkLst>
      </pc:sldChg>
    </pc:docChg>
  </pc:docChgLst>
  <pc:docChgLst>
    <pc:chgData name="jonas.helmboldt" userId="S::jonas.helmboldt@fh-erfurt.de::43c1ac29-3a54-4ac2-b0af-ffc6be04416c" providerId="AD" clId="Web-{66F7E4EB-E42E-96AA-6E13-E62FC5B58DF4}"/>
    <pc:docChg chg="modSld">
      <pc:chgData name="jonas.helmboldt" userId="S::jonas.helmboldt@fh-erfurt.de::43c1ac29-3a54-4ac2-b0af-ffc6be04416c" providerId="AD" clId="Web-{66F7E4EB-E42E-96AA-6E13-E62FC5B58DF4}" dt="2021-12-13T09:26:45.502" v="4" actId="1076"/>
      <pc:docMkLst>
        <pc:docMk/>
      </pc:docMkLst>
      <pc:sldChg chg="addSp delSp modSp">
        <pc:chgData name="jonas.helmboldt" userId="S::jonas.helmboldt@fh-erfurt.de::43c1ac29-3a54-4ac2-b0af-ffc6be04416c" providerId="AD" clId="Web-{66F7E4EB-E42E-96AA-6E13-E62FC5B58DF4}" dt="2021-12-13T09:26:45.502" v="4" actId="1076"/>
        <pc:sldMkLst>
          <pc:docMk/>
          <pc:sldMk cId="4005070745" sldId="258"/>
        </pc:sldMkLst>
        <pc:picChg chg="add mod">
          <ac:chgData name="jonas.helmboldt" userId="S::jonas.helmboldt@fh-erfurt.de::43c1ac29-3a54-4ac2-b0af-ffc6be04416c" providerId="AD" clId="Web-{66F7E4EB-E42E-96AA-6E13-E62FC5B58DF4}" dt="2021-12-13T09:26:45.502" v="4" actId="1076"/>
          <ac:picMkLst>
            <pc:docMk/>
            <pc:sldMk cId="4005070745" sldId="258"/>
            <ac:picMk id="3" creationId="{32EC1EBC-482F-41A1-A45A-93CE5A2C41D1}"/>
          </ac:picMkLst>
        </pc:picChg>
        <pc:picChg chg="del">
          <ac:chgData name="jonas.helmboldt" userId="S::jonas.helmboldt@fh-erfurt.de::43c1ac29-3a54-4ac2-b0af-ffc6be04416c" providerId="AD" clId="Web-{66F7E4EB-E42E-96AA-6E13-E62FC5B58DF4}" dt="2021-12-13T09:26:37.283" v="0"/>
          <ac:picMkLst>
            <pc:docMk/>
            <pc:sldMk cId="4005070745" sldId="258"/>
            <ac:picMk id="4" creationId="{E07B16F1-6F77-4000-B129-67F6BF62A733}"/>
          </ac:picMkLst>
        </pc:picChg>
      </pc:sldChg>
    </pc:docChg>
  </pc:docChgLst>
  <pc:docChgLst>
    <pc:chgData name="nadine.huetter" userId="S::nadine.huetter@fh-erfurt.de::2d51603e-6d65-4a4e-a17e-d3549c8943a0" providerId="AD" clId="Web-{4DF25258-5C8B-C7D2-D8EB-11143F2D9639}"/>
    <pc:docChg chg="delSld modSld">
      <pc:chgData name="nadine.huetter" userId="S::nadine.huetter@fh-erfurt.de::2d51603e-6d65-4a4e-a17e-d3549c8943a0" providerId="AD" clId="Web-{4DF25258-5C8B-C7D2-D8EB-11143F2D9639}" dt="2021-12-10T09:55:36.825" v="89"/>
      <pc:docMkLst>
        <pc:docMk/>
      </pc:docMkLst>
      <pc:sldChg chg="modSp">
        <pc:chgData name="nadine.huetter" userId="S::nadine.huetter@fh-erfurt.de::2d51603e-6d65-4a4e-a17e-d3549c8943a0" providerId="AD" clId="Web-{4DF25258-5C8B-C7D2-D8EB-11143F2D9639}" dt="2021-12-10T08:53:13.268" v="16" actId="20577"/>
        <pc:sldMkLst>
          <pc:docMk/>
          <pc:sldMk cId="1577499883" sldId="256"/>
        </pc:sldMkLst>
        <pc:spChg chg="mod">
          <ac:chgData name="nadine.huetter" userId="S::nadine.huetter@fh-erfurt.de::2d51603e-6d65-4a4e-a17e-d3549c8943a0" providerId="AD" clId="Web-{4DF25258-5C8B-C7D2-D8EB-11143F2D9639}" dt="2021-12-10T08:53:13.268" v="16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nadine.huetter" userId="S::nadine.huetter@fh-erfurt.de::2d51603e-6d65-4a4e-a17e-d3549c8943a0" providerId="AD" clId="Web-{4DF25258-5C8B-C7D2-D8EB-11143F2D9639}" dt="2021-12-10T08:45:13.991" v="0" actId="20577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nadine.huetter" userId="S::nadine.huetter@fh-erfurt.de::2d51603e-6d65-4a4e-a17e-d3549c8943a0" providerId="AD" clId="Web-{4DF25258-5C8B-C7D2-D8EB-11143F2D9639}" dt="2021-12-10T08:45:21.429" v="2" actId="20577"/>
          <ac:spMkLst>
            <pc:docMk/>
            <pc:sldMk cId="1577499883" sldId="256"/>
            <ac:spMk id="22" creationId="{38001370-7B3A-4501-AA7F-C9098A86F6C2}"/>
          </ac:spMkLst>
        </pc:spChg>
      </pc:sldChg>
      <pc:sldChg chg="modSp">
        <pc:chgData name="nadine.huetter" userId="S::nadine.huetter@fh-erfurt.de::2d51603e-6d65-4a4e-a17e-d3549c8943a0" providerId="AD" clId="Web-{4DF25258-5C8B-C7D2-D8EB-11143F2D9639}" dt="2021-12-10T09:26:29.748" v="88" actId="20577"/>
        <pc:sldMkLst>
          <pc:docMk/>
          <pc:sldMk cId="2712082662" sldId="257"/>
        </pc:sldMkLst>
        <pc:spChg chg="mod">
          <ac:chgData name="nadine.huetter" userId="S::nadine.huetter@fh-erfurt.de::2d51603e-6d65-4a4e-a17e-d3549c8943a0" providerId="AD" clId="Web-{4DF25258-5C8B-C7D2-D8EB-11143F2D9639}" dt="2021-12-10T09:23:34.322" v="17" actId="20577"/>
          <ac:spMkLst>
            <pc:docMk/>
            <pc:sldMk cId="2712082662" sldId="257"/>
            <ac:spMk id="2" creationId="{1EA1F0C7-2D99-46F6-80DA-6A3830471860}"/>
          </ac:spMkLst>
        </pc:spChg>
        <pc:spChg chg="mod">
          <ac:chgData name="nadine.huetter" userId="S::nadine.huetter@fh-erfurt.de::2d51603e-6d65-4a4e-a17e-d3549c8943a0" providerId="AD" clId="Web-{4DF25258-5C8B-C7D2-D8EB-11143F2D9639}" dt="2021-12-10T09:26:29.748" v="88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del">
        <pc:chgData name="nadine.huetter" userId="S::nadine.huetter@fh-erfurt.de::2d51603e-6d65-4a4e-a17e-d3549c8943a0" providerId="AD" clId="Web-{4DF25258-5C8B-C7D2-D8EB-11143F2D9639}" dt="2021-12-10T09:55:36.825" v="89"/>
        <pc:sldMkLst>
          <pc:docMk/>
          <pc:sldMk cId="497622212" sldId="263"/>
        </pc:sldMkLst>
      </pc:sldChg>
    </pc:docChg>
  </pc:docChgLst>
  <pc:docChgLst>
    <pc:chgData name="artur.jadranski" userId="S::artur.jadranski@fh-erfurt.de::51aa2ed5-5f8f-4feb-84d9-9592ea14dfdb" providerId="AD" clId="Web-{11911245-ED23-0ECF-F4D9-A6DAD407483B}"/>
    <pc:docChg chg="modSld">
      <pc:chgData name="artur.jadranski" userId="S::artur.jadranski@fh-erfurt.de::51aa2ed5-5f8f-4feb-84d9-9592ea14dfdb" providerId="AD" clId="Web-{11911245-ED23-0ECF-F4D9-A6DAD407483B}" dt="2021-12-10T10:00:06.611" v="32"/>
      <pc:docMkLst>
        <pc:docMk/>
      </pc:docMkLst>
      <pc:sldChg chg="addSp delSp modSp">
        <pc:chgData name="artur.jadranski" userId="S::artur.jadranski@fh-erfurt.de::51aa2ed5-5f8f-4feb-84d9-9592ea14dfdb" providerId="AD" clId="Web-{11911245-ED23-0ECF-F4D9-A6DAD407483B}" dt="2021-12-10T10:00:06.611" v="32"/>
        <pc:sldMkLst>
          <pc:docMk/>
          <pc:sldMk cId="4216295005" sldId="259"/>
        </pc:sldMkLst>
        <pc:picChg chg="add mod">
          <ac:chgData name="artur.jadranski" userId="S::artur.jadranski@fh-erfurt.de::51aa2ed5-5f8f-4feb-84d9-9592ea14dfdb" providerId="AD" clId="Web-{11911245-ED23-0ECF-F4D9-A6DAD407483B}" dt="2021-12-10T09:56:27.463" v="13"/>
          <ac:picMkLst>
            <pc:docMk/>
            <pc:sldMk cId="4216295005" sldId="259"/>
            <ac:picMk id="3" creationId="{2FB41D1D-48DB-48E6-9330-590C086291E9}"/>
          </ac:picMkLst>
        </pc:picChg>
        <pc:picChg chg="del mod modCrop">
          <ac:chgData name="artur.jadranski" userId="S::artur.jadranski@fh-erfurt.de::51aa2ed5-5f8f-4feb-84d9-9592ea14dfdb" providerId="AD" clId="Web-{11911245-ED23-0ECF-F4D9-A6DAD407483B}" dt="2021-12-10T10:00:06.611" v="32"/>
          <ac:picMkLst>
            <pc:docMk/>
            <pc:sldMk cId="4216295005" sldId="259"/>
            <ac:picMk id="9" creationId="{00000000-0000-0000-0000-000000000000}"/>
          </ac:picMkLst>
        </pc:picChg>
      </pc:sldChg>
      <pc:sldChg chg="modSp modTransition">
        <pc:chgData name="artur.jadranski" userId="S::artur.jadranski@fh-erfurt.de::51aa2ed5-5f8f-4feb-84d9-9592ea14dfdb" providerId="AD" clId="Web-{11911245-ED23-0ECF-F4D9-A6DAD407483B}" dt="2021-12-10T09:56:53.980" v="21"/>
        <pc:sldMkLst>
          <pc:docMk/>
          <pc:sldMk cId="3608569103" sldId="262"/>
        </pc:sldMkLst>
        <pc:picChg chg="mod">
          <ac:chgData name="artur.jadranski" userId="S::artur.jadranski@fh-erfurt.de::51aa2ed5-5f8f-4feb-84d9-9592ea14dfdb" providerId="AD" clId="Web-{11911245-ED23-0ECF-F4D9-A6DAD407483B}" dt="2021-12-10T09:53:34.410" v="5" actId="14100"/>
          <ac:picMkLst>
            <pc:docMk/>
            <pc:sldMk cId="3608569103" sldId="262"/>
            <ac:picMk id="2" creationId="{00000000-0000-0000-0000-000000000000}"/>
          </ac:picMkLst>
        </pc:picChg>
      </pc:sldChg>
      <pc:sldChg chg="addSp delSp modSp">
        <pc:chgData name="artur.jadranski" userId="S::artur.jadranski@fh-erfurt.de::51aa2ed5-5f8f-4feb-84d9-9592ea14dfdb" providerId="AD" clId="Web-{11911245-ED23-0ECF-F4D9-A6DAD407483B}" dt="2021-12-10T09:53:39.801" v="6"/>
        <pc:sldMkLst>
          <pc:docMk/>
          <pc:sldMk cId="497622212" sldId="263"/>
        </pc:sldMkLst>
        <pc:spChg chg="add mod">
          <ac:chgData name="artur.jadranski" userId="S::artur.jadranski@fh-erfurt.de::51aa2ed5-5f8f-4feb-84d9-9592ea14dfdb" providerId="AD" clId="Web-{11911245-ED23-0ECF-F4D9-A6DAD407483B}" dt="2021-12-10T09:53:39.801" v="6"/>
          <ac:spMkLst>
            <pc:docMk/>
            <pc:sldMk cId="497622212" sldId="263"/>
            <ac:spMk id="6" creationId="{B4DB492B-59A6-4BF3-8D66-D386CFABF1DC}"/>
          </ac:spMkLst>
        </pc:spChg>
        <pc:picChg chg="del">
          <ac:chgData name="artur.jadranski" userId="S::artur.jadranski@fh-erfurt.de::51aa2ed5-5f8f-4feb-84d9-9592ea14dfdb" providerId="AD" clId="Web-{11911245-ED23-0ECF-F4D9-A6DAD407483B}" dt="2021-12-10T09:53:39.801" v="6"/>
          <ac:picMkLst>
            <pc:docMk/>
            <pc:sldMk cId="497622212" sldId="263"/>
            <ac:picMk id="5" creationId="{1054D9D4-83F8-43BD-88D1-4ACD30353233}"/>
          </ac:picMkLst>
        </pc:picChg>
      </pc:sldChg>
    </pc:docChg>
  </pc:docChgLst>
  <pc:docChgLst>
    <pc:chgData name="jonas.helmboldt" userId="S::jonas.helmboldt@fh-erfurt.de::43c1ac29-3a54-4ac2-b0af-ffc6be04416c" providerId="AD" clId="Web-{759EACB6-B2FF-B179-441B-14E669A02B63}"/>
    <pc:docChg chg="modSld">
      <pc:chgData name="jonas.helmboldt" userId="S::jonas.helmboldt@fh-erfurt.de::43c1ac29-3a54-4ac2-b0af-ffc6be04416c" providerId="AD" clId="Web-{759EACB6-B2FF-B179-441B-14E669A02B63}" dt="2021-12-11T13:28:46.259" v="11" actId="14100"/>
      <pc:docMkLst>
        <pc:docMk/>
      </pc:docMkLst>
      <pc:sldChg chg="addSp delSp modSp">
        <pc:chgData name="jonas.helmboldt" userId="S::jonas.helmboldt@fh-erfurt.de::43c1ac29-3a54-4ac2-b0af-ffc6be04416c" providerId="AD" clId="Web-{759EACB6-B2FF-B179-441B-14E669A02B63}" dt="2021-12-11T13:28:46.259" v="11" actId="14100"/>
        <pc:sldMkLst>
          <pc:docMk/>
          <pc:sldMk cId="4005070745" sldId="258"/>
        </pc:sldMkLst>
        <pc:spChg chg="del mod">
          <ac:chgData name="jonas.helmboldt" userId="S::jonas.helmboldt@fh-erfurt.de::43c1ac29-3a54-4ac2-b0af-ffc6be04416c" providerId="AD" clId="Web-{759EACB6-B2FF-B179-441B-14E669A02B63}" dt="2021-12-11T13:27:36.914" v="3"/>
          <ac:spMkLst>
            <pc:docMk/>
            <pc:sldMk cId="4005070745" sldId="258"/>
            <ac:spMk id="3" creationId="{9E790D77-5EEC-48E4-85A3-854100FC6034}"/>
          </ac:spMkLst>
        </pc:spChg>
        <pc:picChg chg="add mod">
          <ac:chgData name="jonas.helmboldt" userId="S::jonas.helmboldt@fh-erfurt.de::43c1ac29-3a54-4ac2-b0af-ffc6be04416c" providerId="AD" clId="Web-{759EACB6-B2FF-B179-441B-14E669A02B63}" dt="2021-12-11T13:28:46.259" v="11" actId="14100"/>
          <ac:picMkLst>
            <pc:docMk/>
            <pc:sldMk cId="4005070745" sldId="258"/>
            <ac:picMk id="4" creationId="{E07B16F1-6F77-4000-B129-67F6BF62A733}"/>
          </ac:picMkLst>
        </pc:picChg>
      </pc:sldChg>
      <pc:sldChg chg="modSp">
        <pc:chgData name="jonas.helmboldt" userId="S::jonas.helmboldt@fh-erfurt.de::43c1ac29-3a54-4ac2-b0af-ffc6be04416c" providerId="AD" clId="Web-{759EACB6-B2FF-B179-441B-14E669A02B63}" dt="2021-12-11T13:28:13.086" v="7" actId="1076"/>
        <pc:sldMkLst>
          <pc:docMk/>
          <pc:sldMk cId="4023729283" sldId="261"/>
        </pc:sldMkLst>
        <pc:spChg chg="mod">
          <ac:chgData name="jonas.helmboldt" userId="S::jonas.helmboldt@fh-erfurt.de::43c1ac29-3a54-4ac2-b0af-ffc6be04416c" providerId="AD" clId="Web-{759EACB6-B2FF-B179-441B-14E669A02B63}" dt="2021-12-11T13:28:13.086" v="7" actId="1076"/>
          <ac:spMkLst>
            <pc:docMk/>
            <pc:sldMk cId="4023729283" sldId="261"/>
            <ac:spMk id="3" creationId="{9E790D77-5EEC-48E4-85A3-854100FC6034}"/>
          </ac:spMkLst>
        </pc:spChg>
        <pc:spChg chg="mod">
          <ac:chgData name="jonas.helmboldt" userId="S::jonas.helmboldt@fh-erfurt.de::43c1ac29-3a54-4ac2-b0af-ffc6be04416c" providerId="AD" clId="Web-{759EACB6-B2FF-B179-441B-14E669A02B63}" dt="2021-12-11T13:28:10.383" v="6" actId="1076"/>
          <ac:spMkLst>
            <pc:docMk/>
            <pc:sldMk cId="4023729283" sldId="261"/>
            <ac:spMk id="5" creationId="{80C3A7D7-35DD-44AF-A622-79C41BEBD5DD}"/>
          </ac:spMkLst>
        </pc:spChg>
      </pc:sldChg>
    </pc:docChg>
  </pc:docChgLst>
  <pc:docChgLst>
    <pc:chgData name="jonas.helmboldt" userId="S::jonas.helmboldt@fh-erfurt.de::43c1ac29-3a54-4ac2-b0af-ffc6be04416c" providerId="AD" clId="Web-{A4C1D0E2-DD91-7584-1567-91AF39EF3EAF}"/>
    <pc:docChg chg="addSld delSld modSld sldOrd">
      <pc:chgData name="jonas.helmboldt" userId="S::jonas.helmboldt@fh-erfurt.de::43c1ac29-3a54-4ac2-b0af-ffc6be04416c" providerId="AD" clId="Web-{A4C1D0E2-DD91-7584-1567-91AF39EF3EAF}" dt="2021-12-10T09:58:11.455" v="491" actId="20577"/>
      <pc:docMkLst>
        <pc:docMk/>
      </pc:docMkLst>
      <pc:sldChg chg="modSp">
        <pc:chgData name="jonas.helmboldt" userId="S::jonas.helmboldt@fh-erfurt.de::43c1ac29-3a54-4ac2-b0af-ffc6be04416c" providerId="AD" clId="Web-{A4C1D0E2-DD91-7584-1567-91AF39EF3EAF}" dt="2021-12-10T09:27:30.516" v="100" actId="20577"/>
        <pc:sldMkLst>
          <pc:docMk/>
          <pc:sldMk cId="4005070745" sldId="258"/>
        </pc:sldMkLst>
        <pc:spChg chg="mod">
          <ac:chgData name="jonas.helmboldt" userId="S::jonas.helmboldt@fh-erfurt.de::43c1ac29-3a54-4ac2-b0af-ffc6be04416c" providerId="AD" clId="Web-{A4C1D0E2-DD91-7584-1567-91AF39EF3EAF}" dt="2021-12-10T09:27:30.516" v="100" actId="20577"/>
          <ac:spMkLst>
            <pc:docMk/>
            <pc:sldMk cId="4005070745" sldId="258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A4C1D0E2-DD91-7584-1567-91AF39EF3EAF}" dt="2021-12-10T09:24:57.528" v="41" actId="20577"/>
          <ac:spMkLst>
            <pc:docMk/>
            <pc:sldMk cId="4005070745" sldId="258"/>
            <ac:spMk id="3" creationId="{9E790D77-5EEC-48E4-85A3-854100FC6034}"/>
          </ac:spMkLst>
        </pc:spChg>
      </pc:sldChg>
      <pc:sldChg chg="add del replId">
        <pc:chgData name="jonas.helmboldt" userId="S::jonas.helmboldt@fh-erfurt.de::43c1ac29-3a54-4ac2-b0af-ffc6be04416c" providerId="AD" clId="Web-{A4C1D0E2-DD91-7584-1567-91AF39EF3EAF}" dt="2021-12-10T09:25:09.325" v="43"/>
        <pc:sldMkLst>
          <pc:docMk/>
          <pc:sldMk cId="1971683102" sldId="260"/>
        </pc:sldMkLst>
      </pc:sldChg>
      <pc:sldChg chg="modSp add ord replId">
        <pc:chgData name="jonas.helmboldt" userId="S::jonas.helmboldt@fh-erfurt.de::43c1ac29-3a54-4ac2-b0af-ffc6be04416c" providerId="AD" clId="Web-{A4C1D0E2-DD91-7584-1567-91AF39EF3EAF}" dt="2021-12-10T09:58:11.455" v="491" actId="20577"/>
        <pc:sldMkLst>
          <pc:docMk/>
          <pc:sldMk cId="2495495882" sldId="260"/>
        </pc:sldMkLst>
        <pc:spChg chg="mod">
          <ac:chgData name="jonas.helmboldt" userId="S::jonas.helmboldt@fh-erfurt.de::43c1ac29-3a54-4ac2-b0af-ffc6be04416c" providerId="AD" clId="Web-{A4C1D0E2-DD91-7584-1567-91AF39EF3EAF}" dt="2021-12-10T09:25:49.013" v="70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A4C1D0E2-DD91-7584-1567-91AF39EF3EAF}" dt="2021-12-10T09:58:11.455" v="491" actId="20577"/>
          <ac:spMkLst>
            <pc:docMk/>
            <pc:sldMk cId="2495495882" sldId="260"/>
            <ac:spMk id="3" creationId="{9E790D77-5EEC-48E4-85A3-854100FC6034}"/>
          </ac:spMkLst>
        </pc:spChg>
      </pc:sldChg>
      <pc:sldChg chg="addSp delSp modSp add replId">
        <pc:chgData name="jonas.helmboldt" userId="S::jonas.helmboldt@fh-erfurt.de::43c1ac29-3a54-4ac2-b0af-ffc6be04416c" providerId="AD" clId="Web-{A4C1D0E2-DD91-7584-1567-91AF39EF3EAF}" dt="2021-12-10T09:40:15.599" v="331" actId="20577"/>
        <pc:sldMkLst>
          <pc:docMk/>
          <pc:sldMk cId="4023729283" sldId="261"/>
        </pc:sldMkLst>
        <pc:spChg chg="del mod">
          <ac:chgData name="jonas.helmboldt" userId="S::jonas.helmboldt@fh-erfurt.de::43c1ac29-3a54-4ac2-b0af-ffc6be04416c" providerId="AD" clId="Web-{A4C1D0E2-DD91-7584-1567-91AF39EF3EAF}" dt="2021-12-10T09:27:09.766" v="79"/>
          <ac:spMkLst>
            <pc:docMk/>
            <pc:sldMk cId="4023729283" sldId="261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A4C1D0E2-DD91-7584-1567-91AF39EF3EAF}" dt="2021-12-10T09:40:15.599" v="331" actId="20577"/>
          <ac:spMkLst>
            <pc:docMk/>
            <pc:sldMk cId="4023729283" sldId="261"/>
            <ac:spMk id="3" creationId="{9E790D77-5EEC-48E4-85A3-854100FC6034}"/>
          </ac:spMkLst>
        </pc:spChg>
        <pc:spChg chg="add mod">
          <ac:chgData name="jonas.helmboldt" userId="S::jonas.helmboldt@fh-erfurt.de::43c1ac29-3a54-4ac2-b0af-ffc6be04416c" providerId="AD" clId="Web-{A4C1D0E2-DD91-7584-1567-91AF39EF3EAF}" dt="2021-12-10T09:27:19.906" v="94" actId="20577"/>
          <ac:spMkLst>
            <pc:docMk/>
            <pc:sldMk cId="4023729283" sldId="261"/>
            <ac:spMk id="5" creationId="{80C3A7D7-35DD-44AF-A622-79C41BEBD5DD}"/>
          </ac:spMkLst>
        </pc:spChg>
        <pc:spChg chg="add del">
          <ac:chgData name="jonas.helmboldt" userId="S::jonas.helmboldt@fh-erfurt.de::43c1ac29-3a54-4ac2-b0af-ffc6be04416c" providerId="AD" clId="Web-{A4C1D0E2-DD91-7584-1567-91AF39EF3EAF}" dt="2021-12-10T09:27:12.719" v="81"/>
          <ac:spMkLst>
            <pc:docMk/>
            <pc:sldMk cId="4023729283" sldId="261"/>
            <ac:spMk id="7" creationId="{3A74E882-5E3B-4282-81A0-4E28F4AE22AB}"/>
          </ac:spMkLst>
        </pc:spChg>
      </pc:sldChg>
    </pc:docChg>
  </pc:docChgLst>
  <pc:docChgLst>
    <pc:chgData name="artur.jadranski" userId="S::artur.jadranski@fh-erfurt.de::51aa2ed5-5f8f-4feb-84d9-9592ea14dfdb" providerId="AD" clId="Web-{7BDD7A60-4B7D-D3D9-4764-BBBB5847825D}"/>
    <pc:docChg chg="modSld">
      <pc:chgData name="artur.jadranski" userId="S::artur.jadranski@fh-erfurt.de::51aa2ed5-5f8f-4feb-84d9-9592ea14dfdb" providerId="AD" clId="Web-{7BDD7A60-4B7D-D3D9-4764-BBBB5847825D}" dt="2021-12-12T20:56:20.701" v="0" actId="20577"/>
      <pc:docMkLst>
        <pc:docMk/>
      </pc:docMkLst>
      <pc:sldChg chg="modSp">
        <pc:chgData name="artur.jadranski" userId="S::artur.jadranski@fh-erfurt.de::51aa2ed5-5f8f-4feb-84d9-9592ea14dfdb" providerId="AD" clId="Web-{7BDD7A60-4B7D-D3D9-4764-BBBB5847825D}" dt="2021-12-12T20:56:20.701" v="0" actId="20577"/>
        <pc:sldMkLst>
          <pc:docMk/>
          <pc:sldMk cId="1577499883" sldId="256"/>
        </pc:sldMkLst>
        <pc:spChg chg="mod">
          <ac:chgData name="artur.jadranski" userId="S::artur.jadranski@fh-erfurt.de::51aa2ed5-5f8f-4feb-84d9-9592ea14dfdb" providerId="AD" clId="Web-{7BDD7A60-4B7D-D3D9-4764-BBBB5847825D}" dt="2021-12-12T20:56:20.701" v="0" actId="20577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artur.jadranski" userId="S::artur.jadranski@fh-erfurt.de::51aa2ed5-5f8f-4feb-84d9-9592ea14dfdb" providerId="AD" clId="Web-{9D954B5E-6258-4544-B6F1-10979A63327E}"/>
    <pc:docChg chg="addSld modSld addMainMaster delMainMaster">
      <pc:chgData name="artur.jadranski" userId="S::artur.jadranski@fh-erfurt.de::51aa2ed5-5f8f-4feb-84d9-9592ea14dfdb" providerId="AD" clId="Web-{9D954B5E-6258-4544-B6F1-10979A63327E}" dt="2021-12-10T09:12:35.631" v="117"/>
      <pc:docMkLst>
        <pc:docMk/>
      </pc:docMkLst>
      <pc:sldChg chg="addSp delSp modSp mod setBg modClrScheme chgLayout">
        <pc:chgData name="artur.jadranski" userId="S::artur.jadranski@fh-erfurt.de::51aa2ed5-5f8f-4feb-84d9-9592ea14dfdb" providerId="AD" clId="Web-{9D954B5E-6258-4544-B6F1-10979A63327E}" dt="2021-12-10T08:44:55.131" v="110" actId="20577"/>
        <pc:sldMkLst>
          <pc:docMk/>
          <pc:sldMk cId="1577499883" sldId="256"/>
        </pc:sldMkLst>
        <pc:spChg chg="mod">
          <ac:chgData name="artur.jadranski" userId="S::artur.jadranski@fh-erfurt.de::51aa2ed5-5f8f-4feb-84d9-9592ea14dfdb" providerId="AD" clId="Web-{9D954B5E-6258-4544-B6F1-10979A63327E}" dt="2021-12-10T08:43:07.156" v="17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artur.jadranski" userId="S::artur.jadranski@fh-erfurt.de::51aa2ed5-5f8f-4feb-84d9-9592ea14dfdb" providerId="AD" clId="Web-{9D954B5E-6258-4544-B6F1-10979A63327E}" dt="2021-12-10T08:44:55.131" v="110" actId="20577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2:15.460" v="3"/>
          <ac:spMkLst>
            <pc:docMk/>
            <pc:sldMk cId="1577499883" sldId="256"/>
            <ac:spMk id="5" creationId="{DD8EACB7-D372-470B-B76E-A829D00310CD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2:15.460" v="3"/>
          <ac:spMkLst>
            <pc:docMk/>
            <pc:sldMk cId="1577499883" sldId="256"/>
            <ac:spMk id="7" creationId="{C7EA4B13-46D3-41EE-95DA-7B2100DE940B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4:39.109" v="5"/>
          <ac:spMkLst>
            <pc:docMk/>
            <pc:sldMk cId="1577499883" sldId="256"/>
            <ac:spMk id="8" creationId="{E1BC5A67-118C-4E4F-B36D-98915F74798A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1:51.740" v="1"/>
          <ac:spMkLst>
            <pc:docMk/>
            <pc:sldMk cId="1577499883" sldId="256"/>
            <ac:spMk id="9" creationId="{4063B759-00FC-46D1-9898-8E8625268FAF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1:51.740" v="1"/>
          <ac:spMkLst>
            <pc:docMk/>
            <pc:sldMk cId="1577499883" sldId="256"/>
            <ac:spMk id="11" creationId="{D5B012D8-7F27-4758-9AC6-C889B154BD73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4:39.109" v="5"/>
          <ac:spMkLst>
            <pc:docMk/>
            <pc:sldMk cId="1577499883" sldId="256"/>
            <ac:spMk id="12" creationId="{820F8B35-FE0B-427D-9196-5DB8CC6971A9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15" creationId="{816D2053-BB10-4615-A38D-86EEC0D863E8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16" creationId="{75955B3A-C08D-43E6-ABEF-A4F616FB682B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18" creationId="{C719694A-8B4E-4127-9C08-9B8F39B6F284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20" creationId="{52D36E6B-D7EF-409B-B48D-1628C06EE123}"/>
          </ac:spMkLst>
        </pc:spChg>
        <pc:spChg chg="add mod">
          <ac:chgData name="artur.jadranski" userId="S::artur.jadranski@fh-erfurt.de::51aa2ed5-5f8f-4feb-84d9-9592ea14dfdb" providerId="AD" clId="Web-{9D954B5E-6258-4544-B6F1-10979A63327E}" dt="2021-12-10T08:44:10.112" v="81" actId="1076"/>
          <ac:spMkLst>
            <pc:docMk/>
            <pc:sldMk cId="1577499883" sldId="256"/>
            <ac:spMk id="22" creationId="{38001370-7B3A-4501-AA7F-C9098A86F6C2}"/>
          </ac:spMkLst>
        </pc:spChg>
        <pc:grpChg chg="add del">
          <ac:chgData name="artur.jadranski" userId="S::artur.jadranski@fh-erfurt.de::51aa2ed5-5f8f-4feb-84d9-9592ea14dfdb" providerId="AD" clId="Web-{9D954B5E-6258-4544-B6F1-10979A63327E}" dt="2021-12-10T08:22:15.460" v="3"/>
          <ac:grpSpMkLst>
            <pc:docMk/>
            <pc:sldMk cId="1577499883" sldId="256"/>
            <ac:grpSpMk id="13" creationId="{DCEEEBE1-DC7B-4168-90C6-DB88876E30DD}"/>
          </ac:grpSpMkLst>
        </pc:grpChg>
        <pc:picChg chg="add del">
          <ac:chgData name="artur.jadranski" userId="S::artur.jadranski@fh-erfurt.de::51aa2ed5-5f8f-4feb-84d9-9592ea14dfdb" providerId="AD" clId="Web-{9D954B5E-6258-4544-B6F1-10979A63327E}" dt="2021-12-10T08:21:51.740" v="1"/>
          <ac:picMkLst>
            <pc:docMk/>
            <pc:sldMk cId="1577499883" sldId="256"/>
            <ac:picMk id="4" creationId="{6BCC5E70-E1C8-4EA3-8E64-4C1F63007B58}"/>
          </ac:picMkLst>
        </pc:picChg>
        <pc:picChg chg="add del">
          <ac:chgData name="artur.jadranski" userId="S::artur.jadranski@fh-erfurt.de::51aa2ed5-5f8f-4feb-84d9-9592ea14dfdb" providerId="AD" clId="Web-{9D954B5E-6258-4544-B6F1-10979A63327E}" dt="2021-12-10T08:22:15.460" v="3"/>
          <ac:picMkLst>
            <pc:docMk/>
            <pc:sldMk cId="1577499883" sldId="256"/>
            <ac:picMk id="6" creationId="{909EEC32-0ACD-4C7A-A4C3-34BD3B7BAF62}"/>
          </ac:picMkLst>
        </pc:picChg>
        <pc:picChg chg="add del">
          <ac:chgData name="artur.jadranski" userId="S::artur.jadranski@fh-erfurt.de::51aa2ed5-5f8f-4feb-84d9-9592ea14dfdb" providerId="AD" clId="Web-{9D954B5E-6258-4544-B6F1-10979A63327E}" dt="2021-12-10T08:24:39.109" v="5"/>
          <ac:picMkLst>
            <pc:docMk/>
            <pc:sldMk cId="1577499883" sldId="256"/>
            <ac:picMk id="10" creationId="{5471C3AA-4B85-458D-B194-1EE472AE848D}"/>
          </ac:picMkLst>
        </pc:picChg>
        <pc:picChg chg="add">
          <ac:chgData name="artur.jadranski" userId="S::artur.jadranski@fh-erfurt.de::51aa2ed5-5f8f-4feb-84d9-9592ea14dfdb" providerId="AD" clId="Web-{9D954B5E-6258-4544-B6F1-10979A63327E}" dt="2021-12-10T08:24:39.156" v="6"/>
          <ac:picMkLst>
            <pc:docMk/>
            <pc:sldMk cId="1577499883" sldId="256"/>
            <ac:picMk id="21" creationId="{011A2843-3552-4271-8058-4A0C8570F625}"/>
          </ac:picMkLst>
        </pc:picChg>
        <pc:cxnChg chg="add del">
          <ac:chgData name="artur.jadranski" userId="S::artur.jadranski@fh-erfurt.de::51aa2ed5-5f8f-4feb-84d9-9592ea14dfdb" providerId="AD" clId="Web-{9D954B5E-6258-4544-B6F1-10979A63327E}" dt="2021-12-10T08:24:39.109" v="5"/>
          <ac:cxnSpMkLst>
            <pc:docMk/>
            <pc:sldMk cId="1577499883" sldId="256"/>
            <ac:cxnSpMk id="14" creationId="{EF59B18A-94FC-4D49-98EB-BEC65B321A63}"/>
          </ac:cxnSpMkLst>
        </pc:cxnChg>
        <pc:cxnChg chg="add">
          <ac:chgData name="artur.jadranski" userId="S::artur.jadranski@fh-erfurt.de::51aa2ed5-5f8f-4feb-84d9-9592ea14dfdb" providerId="AD" clId="Web-{9D954B5E-6258-4544-B6F1-10979A63327E}" dt="2021-12-10T08:24:39.156" v="6"/>
          <ac:cxnSpMkLst>
            <pc:docMk/>
            <pc:sldMk cId="1577499883" sldId="256"/>
            <ac:cxnSpMk id="17" creationId="{CF2CC60F-C99A-48C5-856F-3C79856E9E9F}"/>
          </ac:cxnSpMkLst>
        </pc:cxnChg>
        <pc:cxnChg chg="add">
          <ac:chgData name="artur.jadranski" userId="S::artur.jadranski@fh-erfurt.de::51aa2ed5-5f8f-4feb-84d9-9592ea14dfdb" providerId="AD" clId="Web-{9D954B5E-6258-4544-B6F1-10979A63327E}" dt="2021-12-10T08:24:39.156" v="6"/>
          <ac:cxnSpMkLst>
            <pc:docMk/>
            <pc:sldMk cId="1577499883" sldId="256"/>
            <ac:cxnSpMk id="19" creationId="{D8A2ED1C-4B10-41E7-9BF6-7447B99B9850}"/>
          </ac:cxnSpMkLst>
        </pc:cxnChg>
      </pc:sldChg>
      <pc:sldChg chg="new">
        <pc:chgData name="artur.jadranski" userId="S::artur.jadranski@fh-erfurt.de::51aa2ed5-5f8f-4feb-84d9-9592ea14dfdb" providerId="AD" clId="Web-{9D954B5E-6258-4544-B6F1-10979A63327E}" dt="2021-12-10T08:29:09.171" v="7"/>
        <pc:sldMkLst>
          <pc:docMk/>
          <pc:sldMk cId="2712082662" sldId="257"/>
        </pc:sldMkLst>
      </pc:sldChg>
      <pc:sldChg chg="new">
        <pc:chgData name="artur.jadranski" userId="S::artur.jadranski@fh-erfurt.de::51aa2ed5-5f8f-4feb-84d9-9592ea14dfdb" providerId="AD" clId="Web-{9D954B5E-6258-4544-B6F1-10979A63327E}" dt="2021-12-10T08:29:10.483" v="8"/>
        <pc:sldMkLst>
          <pc:docMk/>
          <pc:sldMk cId="4005070745" sldId="258"/>
        </pc:sldMkLst>
      </pc:sldChg>
      <pc:sldChg chg="addSp delSp modSp new mod modClrScheme chgLayout">
        <pc:chgData name="artur.jadranski" userId="S::artur.jadranski@fh-erfurt.de::51aa2ed5-5f8f-4feb-84d9-9592ea14dfdb" providerId="AD" clId="Web-{9D954B5E-6258-4544-B6F1-10979A63327E}" dt="2021-12-10T09:12:35.631" v="117"/>
        <pc:sldMkLst>
          <pc:docMk/>
          <pc:sldMk cId="4216295005" sldId="259"/>
        </pc:sldMkLst>
        <pc:spChg chg="del">
          <ac:chgData name="artur.jadranski" userId="S::artur.jadranski@fh-erfurt.de::51aa2ed5-5f8f-4feb-84d9-9592ea14dfdb" providerId="AD" clId="Web-{9D954B5E-6258-4544-B6F1-10979A63327E}" dt="2021-12-10T08:54:14.553" v="111"/>
          <ac:spMkLst>
            <pc:docMk/>
            <pc:sldMk cId="4216295005" sldId="259"/>
            <ac:spMk id="2" creationId="{E81AA110-3054-473B-B2AF-FB37A3A059EA}"/>
          </ac:spMkLst>
        </pc:spChg>
        <pc:spChg chg="add del mod">
          <ac:chgData name="artur.jadranski" userId="S::artur.jadranski@fh-erfurt.de::51aa2ed5-5f8f-4feb-84d9-9592ea14dfdb" providerId="AD" clId="Web-{9D954B5E-6258-4544-B6F1-10979A63327E}" dt="2021-12-10T08:54:54.993" v="115"/>
          <ac:spMkLst>
            <pc:docMk/>
            <pc:sldMk cId="4216295005" sldId="259"/>
            <ac:spMk id="3" creationId="{59AA98FB-5E38-4947-9FE1-FC7955D8A9AE}"/>
          </ac:spMkLst>
        </pc:spChg>
        <pc:spChg chg="add del mod">
          <ac:chgData name="artur.jadranski" userId="S::artur.jadranski@fh-erfurt.de::51aa2ed5-5f8f-4feb-84d9-9592ea14dfdb" providerId="AD" clId="Web-{9D954B5E-6258-4544-B6F1-10979A63327E}" dt="2021-12-10T09:12:35.631" v="117"/>
          <ac:spMkLst>
            <pc:docMk/>
            <pc:sldMk cId="4216295005" sldId="259"/>
            <ac:spMk id="8" creationId="{252A11D4-1DA5-4803-9261-C6918E47733D}"/>
          </ac:spMkLst>
        </pc:spChg>
        <pc:graphicFrameChg chg="add del mod ord modGraphic">
          <ac:chgData name="artur.jadranski" userId="S::artur.jadranski@fh-erfurt.de::51aa2ed5-5f8f-4feb-84d9-9592ea14dfdb" providerId="AD" clId="Web-{9D954B5E-6258-4544-B6F1-10979A63327E}" dt="2021-12-10T08:54:28.819" v="114"/>
          <ac:graphicFrameMkLst>
            <pc:docMk/>
            <pc:sldMk cId="4216295005" sldId="259"/>
            <ac:graphicFrameMk id="5" creationId="{044E7D9D-A607-4631-88FD-F4E25915868A}"/>
          </ac:graphicFrameMkLst>
        </pc:graphicFrameChg>
        <pc:picChg chg="add del mod ord">
          <ac:chgData name="artur.jadranski" userId="S::artur.jadranski@fh-erfurt.de::51aa2ed5-5f8f-4feb-84d9-9592ea14dfdb" providerId="AD" clId="Web-{9D954B5E-6258-4544-B6F1-10979A63327E}" dt="2021-12-10T08:55:01.602" v="116"/>
          <ac:picMkLst>
            <pc:docMk/>
            <pc:sldMk cId="4216295005" sldId="259"/>
            <ac:picMk id="6" creationId="{3814F012-61C6-4F86-9E22-2A986DC297DD}"/>
          </ac:picMkLst>
        </pc:picChg>
      </pc:sldChg>
      <pc:sldMasterChg chg="add del addSldLayout delSldLayout">
        <pc:chgData name="artur.jadranski" userId="S::artur.jadranski@fh-erfurt.de::51aa2ed5-5f8f-4feb-84d9-9592ea14dfdb" providerId="AD" clId="Web-{9D954B5E-6258-4544-B6F1-10979A63327E}" dt="2021-12-10T08:24:39.156" v="6"/>
        <pc:sldMasterMkLst>
          <pc:docMk/>
          <pc:sldMasterMk cId="594725491" sldId="2147483648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replId addSldLayout delSldLayout">
        <pc:chgData name="artur.jadranski" userId="S::artur.jadranski@fh-erfurt.de::51aa2ed5-5f8f-4feb-84d9-9592ea14dfdb" providerId="AD" clId="Web-{9D954B5E-6258-4544-B6F1-10979A63327E}" dt="2021-12-10T08:22:15.460" v="3"/>
        <pc:sldMasterMkLst>
          <pc:docMk/>
          <pc:sldMasterMk cId="2184464036" sldId="2147483660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2836642935" sldId="2147483661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2763701707" sldId="2147483662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657823161" sldId="2147483663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525383245" sldId="2147483664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958041838" sldId="2147483665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1888625869" sldId="2147483666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851731075" sldId="2147483667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797582277" sldId="2147483668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1070409335" sldId="2147483669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4009794642" sldId="2147483670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2034574576" sldId="2147483671"/>
          </pc:sldLayoutMkLst>
        </pc:sldLayoutChg>
      </pc:sldMasterChg>
      <pc:sldMasterChg chg="add del replId addSldLayout delSldLayout">
        <pc:chgData name="artur.jadranski" userId="S::artur.jadranski@fh-erfurt.de::51aa2ed5-5f8f-4feb-84d9-9592ea14dfdb" providerId="AD" clId="Web-{9D954B5E-6258-4544-B6F1-10979A63327E}" dt="2021-12-10T08:21:51.740" v="1"/>
        <pc:sldMasterMkLst>
          <pc:docMk/>
          <pc:sldMasterMk cId="3420648528" sldId="2147483660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104594954" sldId="2147483661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4205714232" sldId="2147483662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997150119" sldId="2147483663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854657742" sldId="2147483664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2647915974" sldId="2147483665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97686953" sldId="2147483666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835218663" sldId="2147483667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2151080627" sldId="2147483668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3327900408" sldId="2147483669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935628217" sldId="2147483670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905400639" sldId="2147483671"/>
          </pc:sldLayoutMkLst>
        </pc:sldLayoutChg>
      </pc:sldMasterChg>
      <pc:sldMasterChg chg="add del addSldLayout delSldLayout">
        <pc:chgData name="artur.jadranski" userId="S::artur.jadranski@fh-erfurt.de::51aa2ed5-5f8f-4feb-84d9-9592ea14dfdb" providerId="AD" clId="Web-{9D954B5E-6258-4544-B6F1-10979A63327E}" dt="2021-12-10T08:24:39.109" v="5"/>
        <pc:sldMasterMkLst>
          <pc:docMk/>
          <pc:sldMasterMk cId="4035714254" sldId="2147483725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043471618" sldId="2147483714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397590566" sldId="2147483715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457095931" sldId="2147483716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599258489" sldId="2147483717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4168265603" sldId="2147483718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1797458470" sldId="2147483719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1634899050" sldId="2147483720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270079338" sldId="2147483721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711470224" sldId="2147483722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244332752" sldId="2147483723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902191646" sldId="2147483724"/>
          </pc:sldLayoutMkLst>
        </pc:sldLayoutChg>
      </pc:sldMasterChg>
      <pc:sldMasterChg chg="add addSldLayout">
        <pc:chgData name="artur.jadranski" userId="S::artur.jadranski@fh-erfurt.de::51aa2ed5-5f8f-4feb-84d9-9592ea14dfdb" providerId="AD" clId="Web-{9D954B5E-6258-4544-B6F1-10979A63327E}" dt="2021-12-10T08:24:39.156" v="6"/>
        <pc:sldMasterMkLst>
          <pc:docMk/>
          <pc:sldMasterMk cId="524667563" sldId="2147483751"/>
        </pc:sldMasterMkLst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518364502" sldId="2147483740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11078848" sldId="2147483741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694254935" sldId="2147483742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273174126" sldId="2147483743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858218308" sldId="2147483744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704732583" sldId="2147483745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2809200879" sldId="2147483746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530597372" sldId="2147483747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3935149850" sldId="2147483748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368685566" sldId="2147483749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788760048" sldId="2147483750"/>
          </pc:sldLayoutMkLst>
        </pc:sldLayoutChg>
      </pc:sldMasterChg>
    </pc:docChg>
  </pc:docChgLst>
  <pc:docChgLst>
    <pc:chgData name="stephanteichmueller@outlook.de" userId="S::stephanteichmueller_outlook.de#ext#@technischeunivers049.onmicrosoft.com::39893237-1552-4825-8a97-0bd0f1dcb1c5" providerId="AD" clId="Web-{0D5750FF-5ED0-BF0B-132A-52E3AEB8EB67}"/>
    <pc:docChg chg="modSld">
      <pc:chgData name="stephanteichmueller@outlook.de" userId="S::stephanteichmueller_outlook.de#ext#@technischeunivers049.onmicrosoft.com::39893237-1552-4825-8a97-0bd0f1dcb1c5" providerId="AD" clId="Web-{0D5750FF-5ED0-BF0B-132A-52E3AEB8EB67}" dt="2021-12-10T08:44:32.466" v="11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0D5750FF-5ED0-BF0B-132A-52E3AEB8EB67}" dt="2021-12-10T08:44:32.466" v="11" actId="20577"/>
        <pc:sldMkLst>
          <pc:docMk/>
          <pc:sldMk cId="1577499883" sldId="256"/>
        </pc:sldMkLst>
        <pc:spChg chg="mod">
          <ac:chgData name="stephanteichmueller@outlook.de" userId="S::stephanteichmueller_outlook.de#ext#@technischeunivers049.onmicrosoft.com::39893237-1552-4825-8a97-0bd0f1dcb1c5" providerId="AD" clId="Web-{0D5750FF-5ED0-BF0B-132A-52E3AEB8EB67}" dt="2021-12-10T08:44:32.466" v="11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artur.jadranski" userId="S::artur.jadranski@fh-erfurt.de::51aa2ed5-5f8f-4feb-84d9-9592ea14dfdb" providerId="AD" clId="Web-{63F033E2-0606-03F9-893D-A644A659AD3A}"/>
    <pc:docChg chg="addSld modSld">
      <pc:chgData name="artur.jadranski" userId="S::artur.jadranski@fh-erfurt.de::51aa2ed5-5f8f-4feb-84d9-9592ea14dfdb" providerId="AD" clId="Web-{63F033E2-0606-03F9-893D-A644A659AD3A}" dt="2021-12-10T09:51:20.593" v="21"/>
      <pc:docMkLst>
        <pc:docMk/>
      </pc:docMkLst>
      <pc:sldChg chg="addSp delSp modSp mod setBg">
        <pc:chgData name="artur.jadranski" userId="S::artur.jadranski@fh-erfurt.de::51aa2ed5-5f8f-4feb-84d9-9592ea14dfdb" providerId="AD" clId="Web-{63F033E2-0606-03F9-893D-A644A659AD3A}" dt="2021-12-10T09:50:11.136" v="18" actId="14100"/>
        <pc:sldMkLst>
          <pc:docMk/>
          <pc:sldMk cId="4216295005" sldId="259"/>
        </pc:sldMkLst>
        <pc:spChg chg="add">
          <ac:chgData name="artur.jadranski" userId="S::artur.jadranski@fh-erfurt.de::51aa2ed5-5f8f-4feb-84d9-9592ea14dfdb" providerId="AD" clId="Web-{63F033E2-0606-03F9-893D-A644A659AD3A}" dt="2021-12-10T09:47:33.674" v="9"/>
          <ac:spMkLst>
            <pc:docMk/>
            <pc:sldMk cId="4216295005" sldId="259"/>
            <ac:spMk id="18" creationId="{429E1EE9-E4C2-40A9-B9DE-FF110156C161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33.674" v="9"/>
          <ac:spMkLst>
            <pc:docMk/>
            <pc:sldMk cId="4216295005" sldId="259"/>
            <ac:spMk id="19" creationId="{1FF5E391-13EA-4378-95B1-C734881812E2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33.674" v="9"/>
          <ac:spMkLst>
            <pc:docMk/>
            <pc:sldMk cId="4216295005" sldId="259"/>
            <ac:spMk id="20" creationId="{AD0DC7A3-7ED0-4155-ADCF-D332541FAFBF}"/>
          </ac:spMkLst>
        </pc:spChg>
        <pc:picChg chg="add mod ord">
          <ac:chgData name="artur.jadranski" userId="S::artur.jadranski@fh-erfurt.de::51aa2ed5-5f8f-4feb-84d9-9592ea14dfdb" providerId="AD" clId="Web-{63F033E2-0606-03F9-893D-A644A659AD3A}" dt="2021-12-10T09:50:11.136" v="18" actId="14100"/>
          <ac:picMkLst>
            <pc:docMk/>
            <pc:sldMk cId="4216295005" sldId="259"/>
            <ac:picMk id="2" creationId="{EB61A23D-FA2B-4674-9C7E-D4D92174EA32}"/>
          </ac:picMkLst>
        </pc:picChg>
        <pc:picChg chg="del">
          <ac:chgData name="artur.jadranski" userId="S::artur.jadranski@fh-erfurt.de::51aa2ed5-5f8f-4feb-84d9-9592ea14dfdb" providerId="AD" clId="Web-{63F033E2-0606-03F9-893D-A644A659AD3A}" dt="2021-12-10T09:46:55.140" v="0"/>
          <ac:picMkLst>
            <pc:docMk/>
            <pc:sldMk cId="4216295005" sldId="259"/>
            <ac:picMk id="11" creationId="{8A524BA3-5D7C-4058-85E8-0A856F1FA055}"/>
          </ac:picMkLst>
        </pc:picChg>
        <pc:cxnChg chg="add">
          <ac:chgData name="artur.jadranski" userId="S::artur.jadranski@fh-erfurt.de::51aa2ed5-5f8f-4feb-84d9-9592ea14dfdb" providerId="AD" clId="Web-{63F033E2-0606-03F9-893D-A644A659AD3A}" dt="2021-12-10T09:47:33.674" v="9"/>
          <ac:cxnSpMkLst>
            <pc:docMk/>
            <pc:sldMk cId="4216295005" sldId="259"/>
            <ac:cxnSpMk id="21" creationId="{4CDF7082-55B3-4B7D-8ECF-F1C96C500DB1}"/>
          </ac:cxnSpMkLst>
        </pc:cxnChg>
        <pc:cxnChg chg="add">
          <ac:chgData name="artur.jadranski" userId="S::artur.jadranski@fh-erfurt.de::51aa2ed5-5f8f-4feb-84d9-9592ea14dfdb" providerId="AD" clId="Web-{63F033E2-0606-03F9-893D-A644A659AD3A}" dt="2021-12-10T09:47:33.674" v="9"/>
          <ac:cxnSpMkLst>
            <pc:docMk/>
            <pc:sldMk cId="4216295005" sldId="259"/>
            <ac:cxnSpMk id="22" creationId="{67D64140-8BC6-4CD1-8C2A-FB5BCE23548F}"/>
          </ac:cxnSpMkLst>
        </pc:cxnChg>
      </pc:sldChg>
      <pc:sldChg chg="addSp delSp modSp mod setBg addAnim modAnim">
        <pc:chgData name="artur.jadranski" userId="S::artur.jadranski@fh-erfurt.de::51aa2ed5-5f8f-4feb-84d9-9592ea14dfdb" providerId="AD" clId="Web-{63F033E2-0606-03F9-893D-A644A659AD3A}" dt="2021-12-10T09:51:20.593" v="21"/>
        <pc:sldMkLst>
          <pc:docMk/>
          <pc:sldMk cId="3608569103" sldId="262"/>
        </pc:sldMkLst>
        <pc:spChg chg="del">
          <ac:chgData name="artur.jadranski" userId="S::artur.jadranski@fh-erfurt.de::51aa2ed5-5f8f-4feb-84d9-9592ea14dfdb" providerId="AD" clId="Web-{63F033E2-0606-03F9-893D-A644A659AD3A}" dt="2021-12-10T09:46:58.203" v="2"/>
          <ac:spMkLst>
            <pc:docMk/>
            <pc:sldMk cId="3608569103" sldId="262"/>
            <ac:spMk id="2" creationId="{5AB00FB8-67A1-42B3-92B4-30916D8AFCB1}"/>
          </ac:spMkLst>
        </pc:spChg>
        <pc:spChg chg="del">
          <ac:chgData name="artur.jadranski" userId="S::artur.jadranski@fh-erfurt.de::51aa2ed5-5f8f-4feb-84d9-9592ea14dfdb" providerId="AD" clId="Web-{63F033E2-0606-03F9-893D-A644A659AD3A}" dt="2021-12-10T09:46:57.843" v="1"/>
          <ac:spMkLst>
            <pc:docMk/>
            <pc:sldMk cId="3608569103" sldId="262"/>
            <ac:spMk id="3" creationId="{4024E732-35C6-48FA-9056-112CD137B5ED}"/>
          </ac:spMkLst>
        </pc:spChg>
        <pc:spChg chg="del">
          <ac:chgData name="artur.jadranski" userId="S::artur.jadranski@fh-erfurt.de::51aa2ed5-5f8f-4feb-84d9-9592ea14dfdb" providerId="AD" clId="Web-{63F033E2-0606-03F9-893D-A644A659AD3A}" dt="2021-12-10T09:46:58.734" v="3"/>
          <ac:spMkLst>
            <pc:docMk/>
            <pc:sldMk cId="3608569103" sldId="262"/>
            <ac:spMk id="4" creationId="{695A7C65-DA9F-4EDF-AA9B-263AEB92AC4C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04.516" v="7"/>
          <ac:spMkLst>
            <pc:docMk/>
            <pc:sldMk cId="3608569103" sldId="262"/>
            <ac:spMk id="10" creationId="{429E1EE9-E4C2-40A9-B9DE-FF110156C161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04.516" v="7"/>
          <ac:spMkLst>
            <pc:docMk/>
            <pc:sldMk cId="3608569103" sldId="262"/>
            <ac:spMk id="12" creationId="{1FF5E391-13EA-4378-95B1-C734881812E2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04.516" v="7"/>
          <ac:spMkLst>
            <pc:docMk/>
            <pc:sldMk cId="3608569103" sldId="262"/>
            <ac:spMk id="14" creationId="{AD0DC7A3-7ED0-4155-ADCF-D332541FAFBF}"/>
          </ac:spMkLst>
        </pc:spChg>
        <pc:picChg chg="add mod ord">
          <ac:chgData name="artur.jadranski" userId="S::artur.jadranski@fh-erfurt.de::51aa2ed5-5f8f-4feb-84d9-9592ea14dfdb" providerId="AD" clId="Web-{63F033E2-0606-03F9-893D-A644A659AD3A}" dt="2021-12-10T09:50:14.308" v="19" actId="14100"/>
          <ac:picMkLst>
            <pc:docMk/>
            <pc:sldMk cId="3608569103" sldId="262"/>
            <ac:picMk id="5" creationId="{3CB5EA09-DE81-4CB9-9873-993D898F2B10}"/>
          </ac:picMkLst>
        </pc:picChg>
        <pc:cxnChg chg="add">
          <ac:chgData name="artur.jadranski" userId="S::artur.jadranski@fh-erfurt.de::51aa2ed5-5f8f-4feb-84d9-9592ea14dfdb" providerId="AD" clId="Web-{63F033E2-0606-03F9-893D-A644A659AD3A}" dt="2021-12-10T09:47:04.516" v="7"/>
          <ac:cxnSpMkLst>
            <pc:docMk/>
            <pc:sldMk cId="3608569103" sldId="262"/>
            <ac:cxnSpMk id="16" creationId="{4CDF7082-55B3-4B7D-8ECF-F1C96C500DB1}"/>
          </ac:cxnSpMkLst>
        </pc:cxnChg>
        <pc:cxnChg chg="add">
          <ac:chgData name="artur.jadranski" userId="S::artur.jadranski@fh-erfurt.de::51aa2ed5-5f8f-4feb-84d9-9592ea14dfdb" providerId="AD" clId="Web-{63F033E2-0606-03F9-893D-A644A659AD3A}" dt="2021-12-10T09:47:04.516" v="7"/>
          <ac:cxnSpMkLst>
            <pc:docMk/>
            <pc:sldMk cId="3608569103" sldId="262"/>
            <ac:cxnSpMk id="18" creationId="{67D64140-8BC6-4CD1-8C2A-FB5BCE23548F}"/>
          </ac:cxnSpMkLst>
        </pc:cxnChg>
      </pc:sldChg>
      <pc:sldChg chg="addSp delSp modSp new">
        <pc:chgData name="artur.jadranski" userId="S::artur.jadranski@fh-erfurt.de::51aa2ed5-5f8f-4feb-84d9-9592ea14dfdb" providerId="AD" clId="Web-{63F033E2-0606-03F9-893D-A644A659AD3A}" dt="2021-12-10T09:49:13.727" v="13"/>
        <pc:sldMkLst>
          <pc:docMk/>
          <pc:sldMk cId="497622212" sldId="263"/>
        </pc:sldMkLst>
        <pc:spChg chg="del">
          <ac:chgData name="artur.jadranski" userId="S::artur.jadranski@fh-erfurt.de::51aa2ed5-5f8f-4feb-84d9-9592ea14dfdb" providerId="AD" clId="Web-{63F033E2-0606-03F9-893D-A644A659AD3A}" dt="2021-12-10T09:49:13.727" v="13"/>
          <ac:spMkLst>
            <pc:docMk/>
            <pc:sldMk cId="497622212" sldId="263"/>
            <ac:spMk id="4" creationId="{B1E5F76C-6843-4D12-A8D6-CF7664D4F284}"/>
          </ac:spMkLst>
        </pc:spChg>
        <pc:picChg chg="add mod ord">
          <ac:chgData name="artur.jadranski" userId="S::artur.jadranski@fh-erfurt.de::51aa2ed5-5f8f-4feb-84d9-9592ea14dfdb" providerId="AD" clId="Web-{63F033E2-0606-03F9-893D-A644A659AD3A}" dt="2021-12-10T09:49:13.727" v="13"/>
          <ac:picMkLst>
            <pc:docMk/>
            <pc:sldMk cId="497622212" sldId="263"/>
            <ac:picMk id="5" creationId="{1054D9D4-83F8-43BD-88D1-4ACD30353233}"/>
          </ac:picMkLst>
        </pc:picChg>
      </pc:sldChg>
    </pc:docChg>
  </pc:docChgLst>
  <pc:docChgLst>
    <pc:chgData name="jonas.helmboldt" userId="S::jonas.helmboldt@fh-erfurt.de::43c1ac29-3a54-4ac2-b0af-ffc6be04416c" providerId="AD" clId="Web-{CCEC770B-0C69-8180-964A-01069A242910}"/>
    <pc:docChg chg="modSld">
      <pc:chgData name="jonas.helmboldt" userId="S::jonas.helmboldt@fh-erfurt.de::43c1ac29-3a54-4ac2-b0af-ffc6be04416c" providerId="AD" clId="Web-{CCEC770B-0C69-8180-964A-01069A242910}" dt="2021-12-13T09:54:41.839" v="9" actId="1076"/>
      <pc:docMkLst>
        <pc:docMk/>
      </pc:docMkLst>
      <pc:sldChg chg="addSp delSp modSp">
        <pc:chgData name="jonas.helmboldt" userId="S::jonas.helmboldt@fh-erfurt.de::43c1ac29-3a54-4ac2-b0af-ffc6be04416c" providerId="AD" clId="Web-{CCEC770B-0C69-8180-964A-01069A242910}" dt="2021-12-13T09:54:41.839" v="9" actId="1076"/>
        <pc:sldMkLst>
          <pc:docMk/>
          <pc:sldMk cId="4005070745" sldId="258"/>
        </pc:sldMkLst>
        <pc:picChg chg="del">
          <ac:chgData name="jonas.helmboldt" userId="S::jonas.helmboldt@fh-erfurt.de::43c1ac29-3a54-4ac2-b0af-ffc6be04416c" providerId="AD" clId="Web-{CCEC770B-0C69-8180-964A-01069A242910}" dt="2021-12-13T09:54:25.525" v="0"/>
          <ac:picMkLst>
            <pc:docMk/>
            <pc:sldMk cId="4005070745" sldId="258"/>
            <ac:picMk id="3" creationId="{32EC1EBC-482F-41A1-A45A-93CE5A2C41D1}"/>
          </ac:picMkLst>
        </pc:picChg>
        <pc:picChg chg="add mod">
          <ac:chgData name="jonas.helmboldt" userId="S::jonas.helmboldt@fh-erfurt.de::43c1ac29-3a54-4ac2-b0af-ffc6be04416c" providerId="AD" clId="Web-{CCEC770B-0C69-8180-964A-01069A242910}" dt="2021-12-13T09:54:41.839" v="9" actId="1076"/>
          <ac:picMkLst>
            <pc:docMk/>
            <pc:sldMk cId="4005070745" sldId="258"/>
            <ac:picMk id="4" creationId="{D5F1B7A5-0A59-452E-BAB4-7089BD484C22}"/>
          </ac:picMkLst>
        </pc:pic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5E700F9A-B1CA-9A4D-AA12-11666B5E4ACA}"/>
    <pc:docChg chg="modSld">
      <pc:chgData name="stephanteichmueller@outlook.de" userId="S::stephanteichmueller_outlook.de#ext#@technischeunivers049.onmicrosoft.com::39893237-1552-4825-8a97-0bd0f1dcb1c5" providerId="AD" clId="Web-{5E700F9A-B1CA-9A4D-AA12-11666B5E4ACA}" dt="2021-12-10T10:04:10.093" v="23" actId="1076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09:29:07.986" v="1" actId="1076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29:07.986" v="1" actId="1076"/>
          <ac:spMkLst>
            <pc:docMk/>
            <pc:sldMk cId="2712082662" sldId="257"/>
            <ac:spMk id="2" creationId="{1EA1F0C7-2D99-46F6-80DA-6A3830471860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26:56.807" v="0" actId="14100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09:31:19.119" v="12" actId="20577"/>
        <pc:sldMkLst>
          <pc:docMk/>
          <pc:sldMk cId="4005070745" sldId="258"/>
        </pc:sldMkLst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29:20.096" v="2" actId="1076"/>
          <ac:spMkLst>
            <pc:docMk/>
            <pc:sldMk cId="4005070745" sldId="258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31:19.119" v="12" actId="20577"/>
          <ac:spMkLst>
            <pc:docMk/>
            <pc:sldMk cId="4005070745" sldId="258"/>
            <ac:spMk id="3" creationId="{9E790D77-5EEC-48E4-85A3-854100FC6034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09:55:07.967" v="21"/>
        <pc:sldMkLst>
          <pc:docMk/>
          <pc:sldMk cId="4216295005" sldId="259"/>
        </pc:sldMkLst>
        <pc:pic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55:07.967" v="21"/>
          <ac:picMkLst>
            <pc:docMk/>
            <pc:sldMk cId="4216295005" sldId="259"/>
            <ac:picMk id="3" creationId="{2FB41D1D-48DB-48E6-9330-590C086291E9}"/>
          </ac:picMkLst>
        </pc:picChg>
        <pc:pic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55:04.186" v="20"/>
          <ac:picMkLst>
            <pc:docMk/>
            <pc:sldMk cId="4216295005" sldId="259"/>
            <ac:picMk id="9" creationId="{00000000-0000-0000-0000-000000000000}"/>
          </ac:picMkLst>
        </pc:picChg>
        <pc:pic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44:57.260" v="19" actId="1076"/>
          <ac:picMkLst>
            <pc:docMk/>
            <pc:sldMk cId="4216295005" sldId="259"/>
            <ac:picMk id="11" creationId="{8A524BA3-5D7C-4058-85E8-0A856F1FA055}"/>
          </ac:picMkLst>
        </pc:picChg>
      </pc:sldChg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10:04:10.093" v="23" actId="1076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10:04:06.733" v="22" actId="1076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10:04:10.093" v="23" actId="1076"/>
          <ac:spMkLst>
            <pc:docMk/>
            <pc:sldMk cId="2495495882" sldId="260"/>
            <ac:spMk id="3" creationId="{9E790D77-5EEC-48E4-85A3-854100FC60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de-DE" sz="4800"/>
              <a:t>Java Team 1 </a:t>
            </a:r>
            <a:r>
              <a:rPr lang="de-DE" sz="4800" err="1"/>
              <a:t>Sevice</a:t>
            </a:r>
            <a:r>
              <a:rPr lang="de-DE" sz="4800"/>
              <a:t> 6 Appointments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 fontScale="70000" lnSpcReduction="20000"/>
          </a:bodyPr>
          <a:lstStyle/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Jonas 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Helmboldt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(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DevLead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z="220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Nadine Hütter</a:t>
            </a:r>
            <a:endParaRPr lang="en-US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Artur Jadranski</a:t>
            </a:r>
            <a:endParaRPr lang="de-DE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Stephan Teichmüller</a:t>
            </a:r>
            <a:endParaRPr lang="en-US" sz="2200">
              <a:ea typeface="+mn-lt"/>
              <a:cs typeface="+mn-lt"/>
            </a:endParaRPr>
          </a:p>
          <a:p>
            <a:pPr algn="l"/>
            <a:endParaRPr lang="de-DE" sz="2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ADA74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Picture 3" descr="Ein grauer Roboter mit farbigen Druckknöpfen">
            <a:extLst>
              <a:ext uri="{FF2B5EF4-FFF2-40B4-BE49-F238E27FC236}">
                <a16:creationId xmlns:a16="http://schemas.microsoft.com/office/drawing/2014/main" id="{011A2843-3552-4271-8058-4A0C8570F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7" r="-7" b="22211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001370-7B3A-4501-AA7F-C9098A86F6C2}"/>
              </a:ext>
            </a:extLst>
          </p:cNvPr>
          <p:cNvSpPr txBox="1"/>
          <p:nvPr/>
        </p:nvSpPr>
        <p:spPr>
          <a:xfrm>
            <a:off x="2819400" y="1476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97" y="469034"/>
            <a:ext cx="10543032" cy="1325563"/>
          </a:xfrm>
        </p:spPr>
        <p:txBody>
          <a:bodyPr/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34" y="1825625"/>
            <a:ext cx="9296122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Momentaner stand</a:t>
            </a:r>
          </a:p>
          <a:p>
            <a:pPr lvl="1"/>
            <a:r>
              <a:rPr lang="de-DE">
                <a:ea typeface="+mn-lt"/>
                <a:cs typeface="+mn-lt"/>
              </a:rPr>
              <a:t>ER-Modell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Code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Kommunikation</a:t>
            </a:r>
            <a:endParaRPr lang="de-DE"/>
          </a:p>
          <a:p>
            <a:r>
              <a:rPr lang="de-DE"/>
              <a:t>Wie geht’s weiter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0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38" y="503670"/>
            <a:ext cx="10543032" cy="1325563"/>
          </a:xfrm>
        </p:spPr>
        <p:txBody>
          <a:bodyPr/>
          <a:lstStyle/>
          <a:p>
            <a:r>
              <a:rPr lang="de-DE"/>
              <a:t>ER-Modell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D5F1B7A5-0A59-452E-BAB4-7089BD48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49" y="1384579"/>
            <a:ext cx="6782717" cy="45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7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592F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592F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EB61A23D-FA2B-4674-9C7E-D4D92174E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" t="683" r="281"/>
          <a:stretch/>
        </p:blipFill>
        <p:spPr>
          <a:xfrm>
            <a:off x="-3048" y="-5610"/>
            <a:ext cx="12192000" cy="686361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435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2FB41D1D-48DB-48E6-9330-590C0862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3" y="1338379"/>
            <a:ext cx="2495550" cy="1504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bg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1629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/>
          <p:cNvPicPr>
            <a:picLocks noChangeAspect="1"/>
          </p:cNvPicPr>
          <p:nvPr/>
        </p:nvPicPr>
        <p:blipFill rotWithShape="1">
          <a:blip r:embed="rId2"/>
          <a:srcRect l="122" t="4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691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51" y="650875"/>
            <a:ext cx="10543032" cy="1325563"/>
          </a:xfrm>
        </p:spPr>
        <p:txBody>
          <a:bodyPr/>
          <a:lstStyle/>
          <a:p>
            <a:r>
              <a:rPr lang="de-DE"/>
              <a:t>Kommunikation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16" y="197283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Grobe Anforderung an eigenen Service aufgestellt</a:t>
            </a:r>
          </a:p>
          <a:p>
            <a:r>
              <a:rPr lang="de-DE"/>
              <a:t>Grobe Anforderungen gestellt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9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25" y="1970768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Ausarbeitung der Funktionalitäten</a:t>
            </a:r>
          </a:p>
          <a:p>
            <a:r>
              <a:rPr lang="de-DE"/>
              <a:t>Erstellen der ersten Unit-Tests</a:t>
            </a:r>
          </a:p>
          <a:p>
            <a:r>
              <a:rPr lang="de-DE"/>
              <a:t>Stetiger Austausch mit verbundenen Services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C3A7D7-35DD-44AF-A622-79C41BEB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24" y="718911"/>
            <a:ext cx="10543032" cy="1325563"/>
          </a:xfrm>
        </p:spPr>
        <p:txBody>
          <a:bodyPr/>
          <a:lstStyle/>
          <a:p>
            <a:r>
              <a:rPr lang="de-DE"/>
              <a:t>Wie geht's weiter</a:t>
            </a:r>
          </a:p>
        </p:txBody>
      </p:sp>
    </p:spTree>
    <p:extLst>
      <p:ext uri="{BB962C8B-B14F-4D97-AF65-F5344CB8AC3E}">
        <p14:creationId xmlns:p14="http://schemas.microsoft.com/office/powerpoint/2010/main" val="402372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Larissa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9C40C2E147074381F3A983A7E24DB0" ma:contentTypeVersion="4" ma:contentTypeDescription="Ein neues Dokument erstellen." ma:contentTypeScope="" ma:versionID="234fc5622d6d944daff22524010c6695">
  <xsd:schema xmlns:xsd="http://www.w3.org/2001/XMLSchema" xmlns:xs="http://www.w3.org/2001/XMLSchema" xmlns:p="http://schemas.microsoft.com/office/2006/metadata/properties" xmlns:ns2="96c5c619-cfc8-44b8-b5d6-b586db43734b" targetNamespace="http://schemas.microsoft.com/office/2006/metadata/properties" ma:root="true" ma:fieldsID="08e16623bc39588cad799ac5d6cf8c0e" ns2:_="">
    <xsd:import namespace="96c5c619-cfc8-44b8-b5d6-b586db4373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5c619-cfc8-44b8-b5d6-b586db437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665367-4088-4DD6-8AB7-145A82E8F23D}">
  <ds:schemaRefs>
    <ds:schemaRef ds:uri="96c5c619-cfc8-44b8-b5d6-b586db4373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75C8E0-2B2F-4704-B2BB-193F6ECE44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7CA3EF-E25D-4709-B777-AFABB34C50D1}">
  <ds:schemaRefs>
    <ds:schemaRef ds:uri="96c5c619-cfc8-44b8-b5d6-b586db4373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OffsetVTI</vt:lpstr>
      <vt:lpstr>Java Team 1 Sevice 6 Appointments</vt:lpstr>
      <vt:lpstr>Gliederung</vt:lpstr>
      <vt:lpstr>ER-Modell</vt:lpstr>
      <vt:lpstr>PowerPoint Presentation</vt:lpstr>
      <vt:lpstr>PowerPoint Presentation</vt:lpstr>
      <vt:lpstr>Kommunikation Services</vt:lpstr>
      <vt:lpstr>Wie geht's weiter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2021-12-10T08:20:41Z</dcterms:created>
  <dcterms:modified xsi:type="dcterms:W3CDTF">2021-12-13T09:55:06Z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0x010100C29C40C2E147074381F3A983A7E24DB0</vt:lpwstr>
  </property>
</Properties>
</file>