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3DDFE-55AA-488A-AF1B-90EBB9172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269A03-74A8-417B-A031-FF3F8B771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F6554-21D5-4F36-A1FB-5C85BA4E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73373-AF33-4917-9764-F9F3098F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34FE6-A919-4565-AE5C-C980CCBE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8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69020-930A-4304-96B8-5B605374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F2E4CE-EA22-4896-8B70-03C6C5C78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0CAE0-7B41-4233-AF31-F83D69FD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FAC86-CBA0-4EE5-B463-4B659819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C9072-48BC-4572-89F4-BFAC47EC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01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D0E5C6-61C4-47A5-968A-BA7376FBB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B28CDA-9A18-49CA-B5FB-CAD25E21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54757-464A-4DF3-8AB1-481E7604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A7D4A9-60AB-4F70-81DF-1CBD5814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8AFA7-3FD6-47CA-9A4E-8C18F828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68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5E4C8-5554-46ED-BEC5-30AA4283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2F40D-5B20-47D3-81B0-7B207C53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443961-CF58-40B1-8658-3513B95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44E470-377B-46DB-AA1E-65D6C8F9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3F0776-3C8B-4A65-8AC3-43836AB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28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87626-8139-4D65-96D1-3D15367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E946A4-BF8D-454C-A3FC-55CFFF42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3026B4-134E-468F-8C7A-FD562F82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7E942-D174-45DB-930F-2ED066C7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2AE51-A581-4C2B-AF63-36BC1013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51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0C63E-0734-48ED-8E38-15B44001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F9E17-69C0-4848-8F56-975F3E110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1F3EB7-24CA-4126-B15E-BB09B000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537344-E216-472D-B947-D7F6888A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5D9EDD-C74C-43EF-BA36-8680C0F1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B04694-BF75-4D99-8625-B544DB03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07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EAA3D-FCD8-44CC-8B03-F83B5D53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5A11F0-004A-4068-A814-BFC78B6B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DDA76F-DF15-4B2B-A205-5C20D383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864F14-B4B8-4F28-8D4F-E5D98CCE9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543E70-D8F0-4DF7-83A8-1A4799989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6E1C99-D9FF-4115-A94C-B55FBFE9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618FB8-E121-4B6F-91E2-E88FDA06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C9AB6C-DF2C-44E0-9970-68C4A5AD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94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60548-26EB-4000-A1A1-5F203085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DD1DF4-FF90-4F60-B3D7-354DDF41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EE76F7-0A4B-4E9C-A113-87ECB136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A54B92-46F5-455F-8EF1-BA30C36E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3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1C7319-5A55-4117-8A92-B540F4F6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6E3053-1FEB-42B9-AE29-A94B7698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9DB5A-C423-4C20-B6DA-8EBA8794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6156A-CC36-4CBB-BD4E-3EAA007B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93EF7-E2D5-40D6-99B9-33CC55FC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AC91E4-3054-4ECB-A0D5-D681264E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5C9090-28AC-4F0E-AECC-715D5EC8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110A4A-6C70-4BEB-A2EA-ACAA6010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177B8-11FD-41E7-B539-6665E885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0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9BC6D-6D52-48FE-A64E-14C10883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3224B5-2DDD-4677-ADAE-ECE85EDD4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0A44C1-3FF2-4C72-A060-9B90C5499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257079-49AB-4628-9528-64153022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D3A86E-E2AF-4734-BBC4-C6CBAFF6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652BA4-E9E6-4C65-8250-BA64C999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25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3A39FE-8380-418F-BDDC-86438F20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E6C12F-EC8B-43F2-B288-6EDDB9536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29A5F-42F9-47AF-ABD0-528E80F14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B476-351B-4134-816E-C58D1CA9C0FF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48373E-A6E0-4D70-83CC-3636E2EBD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481E9-CD46-4592-8FAA-10830F77F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373F-E219-43D2-9FB5-958C09F9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358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09FE3-4DA5-4D9F-81F3-1E327CB6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5060"/>
            <a:ext cx="9144000" cy="1062598"/>
          </a:xfrm>
        </p:spPr>
        <p:txBody>
          <a:bodyPr/>
          <a:lstStyle/>
          <a:p>
            <a:r>
              <a:rPr lang="de-DE" dirty="0"/>
              <a:t>Team 1 Service 4: News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56E9F4-AEA8-4EAF-925B-1EE93D4B5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7658"/>
            <a:ext cx="9144000" cy="1655762"/>
          </a:xfrm>
        </p:spPr>
        <p:txBody>
          <a:bodyPr/>
          <a:lstStyle/>
          <a:p>
            <a:r>
              <a:rPr lang="de-DE" dirty="0"/>
              <a:t>Maximilian Röhr, Elias Schrader, Christof Seelisch, Dennis Rinck</a:t>
            </a:r>
          </a:p>
        </p:txBody>
      </p:sp>
    </p:spTree>
    <p:extLst>
      <p:ext uri="{BB962C8B-B14F-4D97-AF65-F5344CB8AC3E}">
        <p14:creationId xmlns:p14="http://schemas.microsoft.com/office/powerpoint/2010/main" val="246254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656A9-90EC-4B28-8333-9932698A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94262-C81A-4259-8B37-BD82C285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 des Fortschritts</a:t>
            </a:r>
          </a:p>
          <a:p>
            <a:r>
              <a:rPr lang="de-DE" dirty="0"/>
              <a:t>Änderungen innerhalb des Projekts</a:t>
            </a:r>
          </a:p>
          <a:p>
            <a:r>
              <a:rPr lang="de-DE" dirty="0"/>
              <a:t>Lessons learned</a:t>
            </a:r>
          </a:p>
          <a:p>
            <a:r>
              <a:rPr lang="de-DE" dirty="0"/>
              <a:t>Weitere geplante Schritte</a:t>
            </a:r>
          </a:p>
        </p:txBody>
      </p:sp>
    </p:spTree>
    <p:extLst>
      <p:ext uri="{BB962C8B-B14F-4D97-AF65-F5344CB8AC3E}">
        <p14:creationId xmlns:p14="http://schemas.microsoft.com/office/powerpoint/2010/main" val="101157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7C2E-9E5C-483D-AE2C-693F1AF7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Fortschritts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A4150-8971-4654-A611-A30C5BB2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Geringer Fortschritt</a:t>
            </a:r>
          </a:p>
          <a:p>
            <a:r>
              <a:rPr lang="de-DE" dirty="0"/>
              <a:t>Andere Projekte mit früheren Abgaben wurden priorisiert</a:t>
            </a:r>
          </a:p>
          <a:p>
            <a:r>
              <a:rPr lang="de-DE" dirty="0"/>
              <a:t>Ausarbeitung der Teamverteilung</a:t>
            </a:r>
          </a:p>
          <a:p>
            <a:r>
              <a:rPr lang="de-DE" dirty="0"/>
              <a:t>Absprachen mit anderen Teams</a:t>
            </a:r>
          </a:p>
          <a:p>
            <a:r>
              <a:rPr lang="de-DE" dirty="0"/>
              <a:t>Anlegen des richtigen </a:t>
            </a:r>
            <a:r>
              <a:rPr lang="de-DE" dirty="0" err="1"/>
              <a:t>Git</a:t>
            </a:r>
            <a:r>
              <a:rPr lang="de-DE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34557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215FF-B214-4850-AC71-DB682E4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Änderungen innerhalb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D62492-9990-43DD-842C-14CCD249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Verlust eines Team-Mitglieds </a:t>
            </a:r>
          </a:p>
          <a:p>
            <a:r>
              <a:rPr lang="de-DE" dirty="0"/>
              <a:t>Zuordnung der Zuständigkeitsbereiche</a:t>
            </a:r>
          </a:p>
          <a:p>
            <a:r>
              <a:rPr lang="de-DE" dirty="0"/>
              <a:t>Strukturelle Änderungen am Klassendiagramm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27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C457E-91FF-4D3C-ACC7-AFF8D174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6371AD4-0201-4B00-99A1-5254BFC6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46" y="0"/>
            <a:ext cx="7794107" cy="685800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B41D727-6E5C-421B-8D1A-C85A8F0A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500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61452-5BEE-45E6-8A5B-4FC4FAD3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C73207-D492-478D-8B02-F1791982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2D1F8E-942B-413E-A2F8-8D14DA767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81" y="0"/>
            <a:ext cx="7357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3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D46F1-D0A1-4582-BA84-4C4889EE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Lessons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B66E7-6E03-4C52-9595-EDA53601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 Übung herausgefunden:</a:t>
            </a:r>
          </a:p>
          <a:p>
            <a:pPr lvl="1"/>
            <a:r>
              <a:rPr lang="de-DE" dirty="0"/>
              <a:t>Weniger in Code-Sessions arbeiten bzw. genau kenntlich machen wer welchen Code geschrieben hat</a:t>
            </a:r>
          </a:p>
          <a:p>
            <a:r>
              <a:rPr lang="de-DE" dirty="0"/>
              <a:t>klare Meilensteine definieren, zeitlich festmachen</a:t>
            </a:r>
          </a:p>
          <a:p>
            <a:r>
              <a:rPr lang="de-DE" dirty="0"/>
              <a:t>mit anderen Gruppen sprechen → besseres Verständnis für fremden Code</a:t>
            </a:r>
          </a:p>
        </p:txBody>
      </p:sp>
    </p:spTree>
    <p:extLst>
      <p:ext uri="{BB962C8B-B14F-4D97-AF65-F5344CB8AC3E}">
        <p14:creationId xmlns:p14="http://schemas.microsoft.com/office/powerpoint/2010/main" val="408157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C1051-1B4B-4C0D-82E3-F4330F30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geplante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2B2C8-8A2E-47C2-891D-E6ED2FDE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Prüfungen:</a:t>
            </a:r>
          </a:p>
          <a:p>
            <a:pPr lvl="1"/>
            <a:r>
              <a:rPr lang="de-DE" dirty="0"/>
              <a:t>Intensives Auseinandersetzen mit dem Java Projekt</a:t>
            </a:r>
          </a:p>
          <a:p>
            <a:pPr lvl="1"/>
            <a:r>
              <a:rPr lang="de-DE" dirty="0"/>
              <a:t>Implementierung des Klassendiagramms in Code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Repository pflegen</a:t>
            </a:r>
          </a:p>
          <a:p>
            <a:pPr lvl="1"/>
            <a:r>
              <a:rPr lang="de-DE" dirty="0"/>
              <a:t>Java-Projekt ordentlich und strukturiert angehen</a:t>
            </a:r>
          </a:p>
          <a:p>
            <a:r>
              <a:rPr lang="de-DE" dirty="0"/>
              <a:t>Sehr wahrscheinlich in den Ferien an dem Projekt weiterarbeiten</a:t>
            </a:r>
          </a:p>
          <a:p>
            <a:r>
              <a:rPr lang="de-DE" dirty="0"/>
              <a:t>Optional: </a:t>
            </a:r>
          </a:p>
          <a:p>
            <a:pPr lvl="1"/>
            <a:r>
              <a:rPr lang="de-DE" dirty="0" err="1"/>
              <a:t>Featureerweiterung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27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141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Team 1 Service 4: News</vt:lpstr>
      <vt:lpstr>Agenda</vt:lpstr>
      <vt:lpstr>Beschreibung des Fortschritts</vt:lpstr>
      <vt:lpstr>Änderungen innerhalb des Projekts</vt:lpstr>
      <vt:lpstr>PowerPoint-Präsentation</vt:lpstr>
      <vt:lpstr>PowerPoint-Präsentation</vt:lpstr>
      <vt:lpstr>Lessons learned</vt:lpstr>
      <vt:lpstr>Weitere geplante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Service 4: News</dc:title>
  <dc:creator>Maximilian Röhr</dc:creator>
  <cp:lastModifiedBy>Maximilian Röhr</cp:lastModifiedBy>
  <cp:revision>1</cp:revision>
  <dcterms:created xsi:type="dcterms:W3CDTF">2022-01-31T07:38:42Z</dcterms:created>
  <dcterms:modified xsi:type="dcterms:W3CDTF">2022-01-31T08:28:50Z</dcterms:modified>
</cp:coreProperties>
</file>