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3626D-0B50-4148-AE5A-F078B4E59294}" v="717" dt="2021-12-13T10:25:38.721"/>
    <p1510:client id="{64DC0F97-10D7-5193-ACB3-9D859A58E119}" v="5" dt="2021-12-12T16:07:36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8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4CDAC-57FA-49E0-AAC9-EAB38F1082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82675B-5E96-40BA-9948-1B27B124DC3F}">
      <dgm:prSet/>
      <dgm:spPr/>
      <dgm:t>
        <a:bodyPr/>
        <a:lstStyle/>
        <a:p>
          <a:r>
            <a:rPr lang="en-US"/>
            <a:t>Class Message</a:t>
          </a:r>
        </a:p>
      </dgm:t>
    </dgm:pt>
    <dgm:pt modelId="{2948F400-7F50-4D0D-B3EF-D4591A553C71}" type="parTrans" cxnId="{A8E699FC-C5ED-444D-A7F7-0293DED8A0A7}">
      <dgm:prSet/>
      <dgm:spPr/>
      <dgm:t>
        <a:bodyPr/>
        <a:lstStyle/>
        <a:p>
          <a:endParaRPr lang="en-US"/>
        </a:p>
      </dgm:t>
    </dgm:pt>
    <dgm:pt modelId="{89713B8A-AA59-4730-872A-3A24451DA015}" type="sibTrans" cxnId="{A8E699FC-C5ED-444D-A7F7-0293DED8A0A7}">
      <dgm:prSet/>
      <dgm:spPr/>
      <dgm:t>
        <a:bodyPr/>
        <a:lstStyle/>
        <a:p>
          <a:endParaRPr lang="en-US"/>
        </a:p>
      </dgm:t>
    </dgm:pt>
    <dgm:pt modelId="{E1961E73-3A20-43B3-8D2E-5E75502EA14D}">
      <dgm:prSet/>
      <dgm:spPr/>
      <dgm:t>
        <a:bodyPr/>
        <a:lstStyle/>
        <a:p>
          <a:r>
            <a:rPr lang="en-US"/>
            <a:t>DataHolder</a:t>
          </a:r>
        </a:p>
      </dgm:t>
    </dgm:pt>
    <dgm:pt modelId="{AF1D575C-D69B-40EC-A41E-EB480C6B57C5}" type="parTrans" cxnId="{00ECEDB4-784F-47B7-B1D7-F949546401EB}">
      <dgm:prSet/>
      <dgm:spPr/>
      <dgm:t>
        <a:bodyPr/>
        <a:lstStyle/>
        <a:p>
          <a:endParaRPr lang="en-US"/>
        </a:p>
      </dgm:t>
    </dgm:pt>
    <dgm:pt modelId="{3A4F3988-7BA3-402D-83E7-C73F269AE8E8}" type="sibTrans" cxnId="{00ECEDB4-784F-47B7-B1D7-F949546401EB}">
      <dgm:prSet/>
      <dgm:spPr/>
      <dgm:t>
        <a:bodyPr/>
        <a:lstStyle/>
        <a:p>
          <a:endParaRPr lang="en-US"/>
        </a:p>
      </dgm:t>
    </dgm:pt>
    <dgm:pt modelId="{D77D6E11-2901-4C44-B7F1-EEE762EF4B4A}">
      <dgm:prSet/>
      <dgm:spPr/>
      <dgm:t>
        <a:bodyPr/>
        <a:lstStyle/>
        <a:p>
          <a:r>
            <a:rPr lang="en-US"/>
            <a:t>beinhaltet notwendige Daten</a:t>
          </a:r>
        </a:p>
      </dgm:t>
    </dgm:pt>
    <dgm:pt modelId="{70CE28F3-8B31-4FF6-B371-DFCFAC1276D9}" type="parTrans" cxnId="{CC8B501A-4CA4-43D8-98D7-1515757432BE}">
      <dgm:prSet/>
      <dgm:spPr/>
      <dgm:t>
        <a:bodyPr/>
        <a:lstStyle/>
        <a:p>
          <a:endParaRPr lang="en-US"/>
        </a:p>
      </dgm:t>
    </dgm:pt>
    <dgm:pt modelId="{7862B43E-9147-483E-862C-7DADFBD92378}" type="sibTrans" cxnId="{CC8B501A-4CA4-43D8-98D7-1515757432BE}">
      <dgm:prSet/>
      <dgm:spPr/>
      <dgm:t>
        <a:bodyPr/>
        <a:lstStyle/>
        <a:p>
          <a:endParaRPr lang="en-US"/>
        </a:p>
      </dgm:t>
    </dgm:pt>
    <dgm:pt modelId="{19DAE289-5FA3-459B-93D1-C760E121E7E6}">
      <dgm:prSet/>
      <dgm:spPr/>
      <dgm:t>
        <a:bodyPr/>
        <a:lstStyle/>
        <a:p>
          <a:r>
            <a:rPr lang="en-US"/>
            <a:t>genaues Abbild einer Nachricht aus dem JSON File</a:t>
          </a:r>
        </a:p>
      </dgm:t>
    </dgm:pt>
    <dgm:pt modelId="{AB97716D-916B-41C8-B7E9-8CBC85D7EF19}" type="parTrans" cxnId="{0133DA93-CAC4-4167-AE58-923BC39991F2}">
      <dgm:prSet/>
      <dgm:spPr/>
      <dgm:t>
        <a:bodyPr/>
        <a:lstStyle/>
        <a:p>
          <a:endParaRPr lang="en-US"/>
        </a:p>
      </dgm:t>
    </dgm:pt>
    <dgm:pt modelId="{C083C20F-C547-4218-87A1-5025954FACBD}" type="sibTrans" cxnId="{0133DA93-CAC4-4167-AE58-923BC39991F2}">
      <dgm:prSet/>
      <dgm:spPr/>
      <dgm:t>
        <a:bodyPr/>
        <a:lstStyle/>
        <a:p>
          <a:endParaRPr lang="en-US"/>
        </a:p>
      </dgm:t>
    </dgm:pt>
    <dgm:pt modelId="{D22594BE-1BF1-4E77-80E3-D13643A12B6C}">
      <dgm:prSet/>
      <dgm:spPr/>
      <dgm:t>
        <a:bodyPr/>
        <a:lstStyle/>
        <a:p>
          <a:r>
            <a:rPr lang="en-US"/>
            <a:t>Setter und getter für Membervariablen</a:t>
          </a:r>
        </a:p>
      </dgm:t>
    </dgm:pt>
    <dgm:pt modelId="{40F5DAF2-F6BF-416C-8247-14B7FE534917}" type="parTrans" cxnId="{87494467-BE39-4A5B-A6D1-2F5B1E1DE60D}">
      <dgm:prSet/>
      <dgm:spPr/>
      <dgm:t>
        <a:bodyPr/>
        <a:lstStyle/>
        <a:p>
          <a:endParaRPr lang="en-US"/>
        </a:p>
      </dgm:t>
    </dgm:pt>
    <dgm:pt modelId="{2EF9AFEA-9BAF-41F6-9D56-B6D4FD4EE1F6}" type="sibTrans" cxnId="{87494467-BE39-4A5B-A6D1-2F5B1E1DE60D}">
      <dgm:prSet/>
      <dgm:spPr/>
      <dgm:t>
        <a:bodyPr/>
        <a:lstStyle/>
        <a:p>
          <a:endParaRPr lang="en-US"/>
        </a:p>
      </dgm:t>
    </dgm:pt>
    <dgm:pt modelId="{4AC9F885-56ED-48B9-89A8-D92AD2949505}">
      <dgm:prSet/>
      <dgm:spPr/>
      <dgm:t>
        <a:bodyPr/>
        <a:lstStyle/>
        <a:p>
          <a:r>
            <a:rPr lang="en-US"/>
            <a:t>hasAppointmentAssociated()</a:t>
          </a:r>
        </a:p>
      </dgm:t>
    </dgm:pt>
    <dgm:pt modelId="{523C030A-7C1B-491F-8BCC-97325AE5ACAF}" type="parTrans" cxnId="{D326377B-D990-46B9-9219-A8DD6D82BED0}">
      <dgm:prSet/>
      <dgm:spPr/>
      <dgm:t>
        <a:bodyPr/>
        <a:lstStyle/>
        <a:p>
          <a:endParaRPr lang="en-US"/>
        </a:p>
      </dgm:t>
    </dgm:pt>
    <dgm:pt modelId="{E1AEDA4F-3E8D-4E5E-8A3F-82C658E783E7}" type="sibTrans" cxnId="{D326377B-D990-46B9-9219-A8DD6D82BED0}">
      <dgm:prSet/>
      <dgm:spPr/>
      <dgm:t>
        <a:bodyPr/>
        <a:lstStyle/>
        <a:p>
          <a:endParaRPr lang="en-US"/>
        </a:p>
      </dgm:t>
    </dgm:pt>
    <dgm:pt modelId="{C6A4EA59-785D-48C2-B17F-38D6BEAB84DD}">
      <dgm:prSet/>
      <dgm:spPr/>
      <dgm:t>
        <a:bodyPr/>
        <a:lstStyle/>
        <a:p>
          <a:r>
            <a:rPr lang="en-US"/>
            <a:t>Prüft ob Termin mit Message verbunden ist </a:t>
          </a:r>
        </a:p>
      </dgm:t>
    </dgm:pt>
    <dgm:pt modelId="{1543594B-540D-43CD-8F78-45E0E8D7ECA2}" type="parTrans" cxnId="{2E5405C8-7E3D-47F9-A8D6-A5BB8E7628BF}">
      <dgm:prSet/>
      <dgm:spPr/>
      <dgm:t>
        <a:bodyPr/>
        <a:lstStyle/>
        <a:p>
          <a:endParaRPr lang="en-US"/>
        </a:p>
      </dgm:t>
    </dgm:pt>
    <dgm:pt modelId="{AA8E07C5-6DCF-47B8-808C-2217A05AB521}" type="sibTrans" cxnId="{2E5405C8-7E3D-47F9-A8D6-A5BB8E7628BF}">
      <dgm:prSet/>
      <dgm:spPr/>
      <dgm:t>
        <a:bodyPr/>
        <a:lstStyle/>
        <a:p>
          <a:endParaRPr lang="en-US"/>
        </a:p>
      </dgm:t>
    </dgm:pt>
    <dgm:pt modelId="{81B3D9A0-15CB-437B-9C40-CA505E41B4FB}">
      <dgm:prSet/>
      <dgm:spPr/>
      <dgm:t>
        <a:bodyPr/>
        <a:lstStyle/>
        <a:p>
          <a:r>
            <a:rPr lang="en-US"/>
            <a:t>Geplanter Builder:</a:t>
          </a:r>
        </a:p>
      </dgm:t>
    </dgm:pt>
    <dgm:pt modelId="{083D569F-F3BA-4888-8FF8-25C33AE7D586}" type="parTrans" cxnId="{376DE4EB-BC36-443A-9B9A-35CE41924462}">
      <dgm:prSet/>
      <dgm:spPr/>
      <dgm:t>
        <a:bodyPr/>
        <a:lstStyle/>
        <a:p>
          <a:endParaRPr lang="en-US"/>
        </a:p>
      </dgm:t>
    </dgm:pt>
    <dgm:pt modelId="{74ABF3D2-6F33-4805-97BA-A7B4BBE91F39}" type="sibTrans" cxnId="{376DE4EB-BC36-443A-9B9A-35CE41924462}">
      <dgm:prSet/>
      <dgm:spPr/>
      <dgm:t>
        <a:bodyPr/>
        <a:lstStyle/>
        <a:p>
          <a:endParaRPr lang="en-US"/>
        </a:p>
      </dgm:t>
    </dgm:pt>
    <dgm:pt modelId="{7292DB7D-B561-47FF-AD2A-1FE47AC143A1}">
      <dgm:prSet/>
      <dgm:spPr/>
      <dgm:t>
        <a:bodyPr/>
        <a:lstStyle/>
        <a:p>
          <a:r>
            <a:rPr lang="en-US"/>
            <a:t>Entwurfsmuster</a:t>
          </a:r>
        </a:p>
      </dgm:t>
    </dgm:pt>
    <dgm:pt modelId="{F1B21532-34CC-4F58-BDC0-13BA81F956A8}" type="parTrans" cxnId="{99FA3DBB-37D2-4C2D-AB27-9BEDE94967EF}">
      <dgm:prSet/>
      <dgm:spPr/>
      <dgm:t>
        <a:bodyPr/>
        <a:lstStyle/>
        <a:p>
          <a:endParaRPr lang="en-US"/>
        </a:p>
      </dgm:t>
    </dgm:pt>
    <dgm:pt modelId="{C27799A2-DF2D-4A13-83A1-E8BA6C806A1B}" type="sibTrans" cxnId="{99FA3DBB-37D2-4C2D-AB27-9BEDE94967EF}">
      <dgm:prSet/>
      <dgm:spPr/>
      <dgm:t>
        <a:bodyPr/>
        <a:lstStyle/>
        <a:p>
          <a:endParaRPr lang="en-US"/>
        </a:p>
      </dgm:t>
    </dgm:pt>
    <dgm:pt modelId="{A7F16639-AF03-4982-B3CD-6833EA51D8AE}">
      <dgm:prSet/>
      <dgm:spPr/>
      <dgm:t>
        <a:bodyPr/>
        <a:lstStyle/>
        <a:p>
          <a:r>
            <a:rPr lang="en-US"/>
            <a:t>bietet Konstruktionssicherheit</a:t>
          </a:r>
        </a:p>
      </dgm:t>
    </dgm:pt>
    <dgm:pt modelId="{6EC590B4-512E-4B88-A504-174096405873}" type="parTrans" cxnId="{F6AD0BA8-0B54-4491-B59F-D4C3BE19590B}">
      <dgm:prSet/>
      <dgm:spPr/>
      <dgm:t>
        <a:bodyPr/>
        <a:lstStyle/>
        <a:p>
          <a:endParaRPr lang="en-US"/>
        </a:p>
      </dgm:t>
    </dgm:pt>
    <dgm:pt modelId="{7361A5C5-55B2-479A-BACF-F52E6741DCAC}" type="sibTrans" cxnId="{F6AD0BA8-0B54-4491-B59F-D4C3BE19590B}">
      <dgm:prSet/>
      <dgm:spPr/>
      <dgm:t>
        <a:bodyPr/>
        <a:lstStyle/>
        <a:p>
          <a:endParaRPr lang="en-US"/>
        </a:p>
      </dgm:t>
    </dgm:pt>
    <dgm:pt modelId="{0D956E42-CAA5-4813-99EE-CAD93B520145}">
      <dgm:prSet/>
      <dgm:spPr/>
      <dgm:t>
        <a:bodyPr/>
        <a:lstStyle/>
        <a:p>
          <a:r>
            <a:rPr lang="en-US"/>
            <a:t>höhere Code Lesbarkeit</a:t>
          </a:r>
        </a:p>
      </dgm:t>
    </dgm:pt>
    <dgm:pt modelId="{B254C5B3-B311-44DC-AA12-EC03AA200167}" type="parTrans" cxnId="{6B047F00-1EA4-4CFA-B016-A33C4C381141}">
      <dgm:prSet/>
      <dgm:spPr/>
      <dgm:t>
        <a:bodyPr/>
        <a:lstStyle/>
        <a:p>
          <a:endParaRPr lang="en-US"/>
        </a:p>
      </dgm:t>
    </dgm:pt>
    <dgm:pt modelId="{50D56DA3-63A2-49BC-9FBC-DEE7BABC4BAE}" type="sibTrans" cxnId="{6B047F00-1EA4-4CFA-B016-A33C4C381141}">
      <dgm:prSet/>
      <dgm:spPr/>
      <dgm:t>
        <a:bodyPr/>
        <a:lstStyle/>
        <a:p>
          <a:endParaRPr lang="en-US"/>
        </a:p>
      </dgm:t>
    </dgm:pt>
    <dgm:pt modelId="{CD129EDB-B6BE-4C60-BFC1-EA46424DBDDF}" type="pres">
      <dgm:prSet presAssocID="{81B4CDAC-57FA-49E0-AAC9-EAB38F10825C}" presName="linear" presStyleCnt="0">
        <dgm:presLayoutVars>
          <dgm:dir/>
          <dgm:animLvl val="lvl"/>
          <dgm:resizeHandles val="exact"/>
        </dgm:presLayoutVars>
      </dgm:prSet>
      <dgm:spPr/>
    </dgm:pt>
    <dgm:pt modelId="{A54E9048-84CC-4771-A63C-EC8E72FC0E26}" type="pres">
      <dgm:prSet presAssocID="{FE82675B-5E96-40BA-9948-1B27B124DC3F}" presName="parentLin" presStyleCnt="0"/>
      <dgm:spPr/>
    </dgm:pt>
    <dgm:pt modelId="{92B72E21-487F-4F7D-A2C6-313A86FCDE58}" type="pres">
      <dgm:prSet presAssocID="{FE82675B-5E96-40BA-9948-1B27B124DC3F}" presName="parentLeftMargin" presStyleLbl="node1" presStyleIdx="0" presStyleCnt="4"/>
      <dgm:spPr/>
    </dgm:pt>
    <dgm:pt modelId="{2ED61C11-B079-4206-A376-DD6582F2349C}" type="pres">
      <dgm:prSet presAssocID="{FE82675B-5E96-40BA-9948-1B27B124DC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2476BC-4953-477A-BA5F-260EE07378E8}" type="pres">
      <dgm:prSet presAssocID="{FE82675B-5E96-40BA-9948-1B27B124DC3F}" presName="negativeSpace" presStyleCnt="0"/>
      <dgm:spPr/>
    </dgm:pt>
    <dgm:pt modelId="{297176E7-3423-4456-AA28-1032BC416AB2}" type="pres">
      <dgm:prSet presAssocID="{FE82675B-5E96-40BA-9948-1B27B124DC3F}" presName="childText" presStyleLbl="conFgAcc1" presStyleIdx="0" presStyleCnt="4">
        <dgm:presLayoutVars>
          <dgm:bulletEnabled val="1"/>
        </dgm:presLayoutVars>
      </dgm:prSet>
      <dgm:spPr/>
    </dgm:pt>
    <dgm:pt modelId="{34C3D214-CBF4-4E2B-9F77-2FD108FEE4AB}" type="pres">
      <dgm:prSet presAssocID="{89713B8A-AA59-4730-872A-3A24451DA015}" presName="spaceBetweenRectangles" presStyleCnt="0"/>
      <dgm:spPr/>
    </dgm:pt>
    <dgm:pt modelId="{FDA49FDA-4B11-4778-A768-F92EF5654EEA}" type="pres">
      <dgm:prSet presAssocID="{D22594BE-1BF1-4E77-80E3-D13643A12B6C}" presName="parentLin" presStyleCnt="0"/>
      <dgm:spPr/>
    </dgm:pt>
    <dgm:pt modelId="{EF45D971-8113-4C9C-9ADB-E5B3285BDE3F}" type="pres">
      <dgm:prSet presAssocID="{D22594BE-1BF1-4E77-80E3-D13643A12B6C}" presName="parentLeftMargin" presStyleLbl="node1" presStyleIdx="0" presStyleCnt="4"/>
      <dgm:spPr/>
    </dgm:pt>
    <dgm:pt modelId="{6FE39DBB-2B71-4F69-B646-2D5D2F3EAC24}" type="pres">
      <dgm:prSet presAssocID="{D22594BE-1BF1-4E77-80E3-D13643A12B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489F03-DAB6-4991-BE11-C491D1F7B3E1}" type="pres">
      <dgm:prSet presAssocID="{D22594BE-1BF1-4E77-80E3-D13643A12B6C}" presName="negativeSpace" presStyleCnt="0"/>
      <dgm:spPr/>
    </dgm:pt>
    <dgm:pt modelId="{AC6002DB-6D71-4BBF-90A6-6AD44FE73929}" type="pres">
      <dgm:prSet presAssocID="{D22594BE-1BF1-4E77-80E3-D13643A12B6C}" presName="childText" presStyleLbl="conFgAcc1" presStyleIdx="1" presStyleCnt="4">
        <dgm:presLayoutVars>
          <dgm:bulletEnabled val="1"/>
        </dgm:presLayoutVars>
      </dgm:prSet>
      <dgm:spPr/>
    </dgm:pt>
    <dgm:pt modelId="{F85E1225-7788-4477-A56E-19B25E446C8D}" type="pres">
      <dgm:prSet presAssocID="{2EF9AFEA-9BAF-41F6-9D56-B6D4FD4EE1F6}" presName="spaceBetweenRectangles" presStyleCnt="0"/>
      <dgm:spPr/>
    </dgm:pt>
    <dgm:pt modelId="{DD86A9D2-5832-4E50-8D0E-410D813ADB6C}" type="pres">
      <dgm:prSet presAssocID="{4AC9F885-56ED-48B9-89A8-D92AD2949505}" presName="parentLin" presStyleCnt="0"/>
      <dgm:spPr/>
    </dgm:pt>
    <dgm:pt modelId="{3259A85E-485B-4F49-A6AA-01407B213C04}" type="pres">
      <dgm:prSet presAssocID="{4AC9F885-56ED-48B9-89A8-D92AD2949505}" presName="parentLeftMargin" presStyleLbl="node1" presStyleIdx="1" presStyleCnt="4"/>
      <dgm:spPr/>
    </dgm:pt>
    <dgm:pt modelId="{690A1991-BCF1-487A-BF02-A3649CDBF4E6}" type="pres">
      <dgm:prSet presAssocID="{4AC9F885-56ED-48B9-89A8-D92AD29495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34A474-2708-42B2-845C-49FCE903E99C}" type="pres">
      <dgm:prSet presAssocID="{4AC9F885-56ED-48B9-89A8-D92AD2949505}" presName="negativeSpace" presStyleCnt="0"/>
      <dgm:spPr/>
    </dgm:pt>
    <dgm:pt modelId="{7CEE8804-F6A5-4EC3-B65D-07333CA4A22A}" type="pres">
      <dgm:prSet presAssocID="{4AC9F885-56ED-48B9-89A8-D92AD2949505}" presName="childText" presStyleLbl="conFgAcc1" presStyleIdx="2" presStyleCnt="4">
        <dgm:presLayoutVars>
          <dgm:bulletEnabled val="1"/>
        </dgm:presLayoutVars>
      </dgm:prSet>
      <dgm:spPr/>
    </dgm:pt>
    <dgm:pt modelId="{ABBBB018-46AF-4831-963D-74208B8A5D9C}" type="pres">
      <dgm:prSet presAssocID="{E1AEDA4F-3E8D-4E5E-8A3F-82C658E783E7}" presName="spaceBetweenRectangles" presStyleCnt="0"/>
      <dgm:spPr/>
    </dgm:pt>
    <dgm:pt modelId="{24363CCA-0724-441C-9443-80CCD3A2F3E4}" type="pres">
      <dgm:prSet presAssocID="{81B3D9A0-15CB-437B-9C40-CA505E41B4FB}" presName="parentLin" presStyleCnt="0"/>
      <dgm:spPr/>
    </dgm:pt>
    <dgm:pt modelId="{55E56D8E-EBAF-4D50-97B9-3BC36657499A}" type="pres">
      <dgm:prSet presAssocID="{81B3D9A0-15CB-437B-9C40-CA505E41B4FB}" presName="parentLeftMargin" presStyleLbl="node1" presStyleIdx="2" presStyleCnt="4"/>
      <dgm:spPr/>
    </dgm:pt>
    <dgm:pt modelId="{CB441430-1BE5-4953-83C2-7543AB9BB657}" type="pres">
      <dgm:prSet presAssocID="{81B3D9A0-15CB-437B-9C40-CA505E41B4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660F3C-A5B6-43AC-9CDA-5BB6A86DDBE6}" type="pres">
      <dgm:prSet presAssocID="{81B3D9A0-15CB-437B-9C40-CA505E41B4FB}" presName="negativeSpace" presStyleCnt="0"/>
      <dgm:spPr/>
    </dgm:pt>
    <dgm:pt modelId="{297F567E-2F92-4DED-B900-AD6419BFC062}" type="pres">
      <dgm:prSet presAssocID="{81B3D9A0-15CB-437B-9C40-CA505E41B4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047F00-1EA4-4CFA-B016-A33C4C381141}" srcId="{81B3D9A0-15CB-437B-9C40-CA505E41B4FB}" destId="{0D956E42-CAA5-4813-99EE-CAD93B520145}" srcOrd="2" destOrd="0" parTransId="{B254C5B3-B311-44DC-AA12-EC03AA200167}" sibTransId="{50D56DA3-63A2-49BC-9FBC-DEE7BABC4BAE}"/>
    <dgm:cxn modelId="{63D62E02-94E1-4484-B117-6BF56BA350A9}" type="presOf" srcId="{FE82675B-5E96-40BA-9948-1B27B124DC3F}" destId="{92B72E21-487F-4F7D-A2C6-313A86FCDE58}" srcOrd="0" destOrd="0" presId="urn:microsoft.com/office/officeart/2005/8/layout/list1"/>
    <dgm:cxn modelId="{18B48019-9556-4793-A7E4-98EC6900FCD9}" type="presOf" srcId="{FE82675B-5E96-40BA-9948-1B27B124DC3F}" destId="{2ED61C11-B079-4206-A376-DD6582F2349C}" srcOrd="1" destOrd="0" presId="urn:microsoft.com/office/officeart/2005/8/layout/list1"/>
    <dgm:cxn modelId="{CC8B501A-4CA4-43D8-98D7-1515757432BE}" srcId="{FE82675B-5E96-40BA-9948-1B27B124DC3F}" destId="{D77D6E11-2901-4C44-B7F1-EEE762EF4B4A}" srcOrd="1" destOrd="0" parTransId="{70CE28F3-8B31-4FF6-B371-DFCFAC1276D9}" sibTransId="{7862B43E-9147-483E-862C-7DADFBD92378}"/>
    <dgm:cxn modelId="{4D648B4F-97B2-4D42-BB4B-ACB849C860E3}" type="presOf" srcId="{81B3D9A0-15CB-437B-9C40-CA505E41B4FB}" destId="{55E56D8E-EBAF-4D50-97B9-3BC36657499A}" srcOrd="0" destOrd="0" presId="urn:microsoft.com/office/officeart/2005/8/layout/list1"/>
    <dgm:cxn modelId="{DAAEED5E-48D9-4A33-BA6F-C3ADF806953C}" type="presOf" srcId="{D22594BE-1BF1-4E77-80E3-D13643A12B6C}" destId="{EF45D971-8113-4C9C-9ADB-E5B3285BDE3F}" srcOrd="0" destOrd="0" presId="urn:microsoft.com/office/officeart/2005/8/layout/list1"/>
    <dgm:cxn modelId="{87494467-BE39-4A5B-A6D1-2F5B1E1DE60D}" srcId="{81B4CDAC-57FA-49E0-AAC9-EAB38F10825C}" destId="{D22594BE-1BF1-4E77-80E3-D13643A12B6C}" srcOrd="1" destOrd="0" parTransId="{40F5DAF2-F6BF-416C-8247-14B7FE534917}" sibTransId="{2EF9AFEA-9BAF-41F6-9D56-B6D4FD4EE1F6}"/>
    <dgm:cxn modelId="{D326377B-D990-46B9-9219-A8DD6D82BED0}" srcId="{81B4CDAC-57FA-49E0-AAC9-EAB38F10825C}" destId="{4AC9F885-56ED-48B9-89A8-D92AD2949505}" srcOrd="2" destOrd="0" parTransId="{523C030A-7C1B-491F-8BCC-97325AE5ACAF}" sibTransId="{E1AEDA4F-3E8D-4E5E-8A3F-82C658E783E7}"/>
    <dgm:cxn modelId="{103C8490-6065-4CCB-9340-9ACFA007F9F8}" type="presOf" srcId="{81B3D9A0-15CB-437B-9C40-CA505E41B4FB}" destId="{CB441430-1BE5-4953-83C2-7543AB9BB657}" srcOrd="1" destOrd="0" presId="urn:microsoft.com/office/officeart/2005/8/layout/list1"/>
    <dgm:cxn modelId="{D8F2E890-7E84-487F-8C61-40C8B11BDB68}" type="presOf" srcId="{19DAE289-5FA3-459B-93D1-C760E121E7E6}" destId="{297176E7-3423-4456-AA28-1032BC416AB2}" srcOrd="0" destOrd="2" presId="urn:microsoft.com/office/officeart/2005/8/layout/list1"/>
    <dgm:cxn modelId="{0133DA93-CAC4-4167-AE58-923BC39991F2}" srcId="{FE82675B-5E96-40BA-9948-1B27B124DC3F}" destId="{19DAE289-5FA3-459B-93D1-C760E121E7E6}" srcOrd="2" destOrd="0" parTransId="{AB97716D-916B-41C8-B7E9-8CBC85D7EF19}" sibTransId="{C083C20F-C547-4218-87A1-5025954FACBD}"/>
    <dgm:cxn modelId="{52831097-B847-497A-A0B5-A15ABB129538}" type="presOf" srcId="{4AC9F885-56ED-48B9-89A8-D92AD2949505}" destId="{690A1991-BCF1-487A-BF02-A3649CDBF4E6}" srcOrd="1" destOrd="0" presId="urn:microsoft.com/office/officeart/2005/8/layout/list1"/>
    <dgm:cxn modelId="{3CF73EA2-AF36-49BC-893B-FA2BDEE73C91}" type="presOf" srcId="{A7F16639-AF03-4982-B3CD-6833EA51D8AE}" destId="{297F567E-2F92-4DED-B900-AD6419BFC062}" srcOrd="0" destOrd="1" presId="urn:microsoft.com/office/officeart/2005/8/layout/list1"/>
    <dgm:cxn modelId="{F6AD0BA8-0B54-4491-B59F-D4C3BE19590B}" srcId="{81B3D9A0-15CB-437B-9C40-CA505E41B4FB}" destId="{A7F16639-AF03-4982-B3CD-6833EA51D8AE}" srcOrd="1" destOrd="0" parTransId="{6EC590B4-512E-4B88-A504-174096405873}" sibTransId="{7361A5C5-55B2-479A-BACF-F52E6741DCAC}"/>
    <dgm:cxn modelId="{F0773EB1-3E58-49BA-8600-1671DFEA3613}" type="presOf" srcId="{E1961E73-3A20-43B3-8D2E-5E75502EA14D}" destId="{297176E7-3423-4456-AA28-1032BC416AB2}" srcOrd="0" destOrd="0" presId="urn:microsoft.com/office/officeart/2005/8/layout/list1"/>
    <dgm:cxn modelId="{00ECEDB4-784F-47B7-B1D7-F949546401EB}" srcId="{FE82675B-5E96-40BA-9948-1B27B124DC3F}" destId="{E1961E73-3A20-43B3-8D2E-5E75502EA14D}" srcOrd="0" destOrd="0" parTransId="{AF1D575C-D69B-40EC-A41E-EB480C6B57C5}" sibTransId="{3A4F3988-7BA3-402D-83E7-C73F269AE8E8}"/>
    <dgm:cxn modelId="{2252E5B9-24FE-4B74-B4F6-9BD163C2B4F1}" type="presOf" srcId="{7292DB7D-B561-47FF-AD2A-1FE47AC143A1}" destId="{297F567E-2F92-4DED-B900-AD6419BFC062}" srcOrd="0" destOrd="0" presId="urn:microsoft.com/office/officeart/2005/8/layout/list1"/>
    <dgm:cxn modelId="{17BC7EBA-D110-4E5D-8797-8688C2778C7D}" type="presOf" srcId="{D77D6E11-2901-4C44-B7F1-EEE762EF4B4A}" destId="{297176E7-3423-4456-AA28-1032BC416AB2}" srcOrd="0" destOrd="1" presId="urn:microsoft.com/office/officeart/2005/8/layout/list1"/>
    <dgm:cxn modelId="{99FA3DBB-37D2-4C2D-AB27-9BEDE94967EF}" srcId="{81B3D9A0-15CB-437B-9C40-CA505E41B4FB}" destId="{7292DB7D-B561-47FF-AD2A-1FE47AC143A1}" srcOrd="0" destOrd="0" parTransId="{F1B21532-34CC-4F58-BDC0-13BA81F956A8}" sibTransId="{C27799A2-DF2D-4A13-83A1-E8BA6C806A1B}"/>
    <dgm:cxn modelId="{DC4111C2-80B2-4724-95B1-D0A4B44FC033}" type="presOf" srcId="{0D956E42-CAA5-4813-99EE-CAD93B520145}" destId="{297F567E-2F92-4DED-B900-AD6419BFC062}" srcOrd="0" destOrd="2" presId="urn:microsoft.com/office/officeart/2005/8/layout/list1"/>
    <dgm:cxn modelId="{2E5405C8-7E3D-47F9-A8D6-A5BB8E7628BF}" srcId="{4AC9F885-56ED-48B9-89A8-D92AD2949505}" destId="{C6A4EA59-785D-48C2-B17F-38D6BEAB84DD}" srcOrd="0" destOrd="0" parTransId="{1543594B-540D-43CD-8F78-45E0E8D7ECA2}" sibTransId="{AA8E07C5-6DCF-47B8-808C-2217A05AB521}"/>
    <dgm:cxn modelId="{259AD7D4-3C2B-4E4F-9B2B-376053EBC4CD}" type="presOf" srcId="{4AC9F885-56ED-48B9-89A8-D92AD2949505}" destId="{3259A85E-485B-4F49-A6AA-01407B213C04}" srcOrd="0" destOrd="0" presId="urn:microsoft.com/office/officeart/2005/8/layout/list1"/>
    <dgm:cxn modelId="{376DE4EB-BC36-443A-9B9A-35CE41924462}" srcId="{81B4CDAC-57FA-49E0-AAC9-EAB38F10825C}" destId="{81B3D9A0-15CB-437B-9C40-CA505E41B4FB}" srcOrd="3" destOrd="0" parTransId="{083D569F-F3BA-4888-8FF8-25C33AE7D586}" sibTransId="{74ABF3D2-6F33-4805-97BA-A7B4BBE91F39}"/>
    <dgm:cxn modelId="{58F742ED-9974-4C2F-8FBD-C891CA938C1F}" type="presOf" srcId="{81B4CDAC-57FA-49E0-AAC9-EAB38F10825C}" destId="{CD129EDB-B6BE-4C60-BFC1-EA46424DBDDF}" srcOrd="0" destOrd="0" presId="urn:microsoft.com/office/officeart/2005/8/layout/list1"/>
    <dgm:cxn modelId="{A8E699FC-C5ED-444D-A7F7-0293DED8A0A7}" srcId="{81B4CDAC-57FA-49E0-AAC9-EAB38F10825C}" destId="{FE82675B-5E96-40BA-9948-1B27B124DC3F}" srcOrd="0" destOrd="0" parTransId="{2948F400-7F50-4D0D-B3EF-D4591A553C71}" sibTransId="{89713B8A-AA59-4730-872A-3A24451DA015}"/>
    <dgm:cxn modelId="{DBAE97FD-AA22-4D72-AB7E-7E7A6290B5FB}" type="presOf" srcId="{D22594BE-1BF1-4E77-80E3-D13643A12B6C}" destId="{6FE39DBB-2B71-4F69-B646-2D5D2F3EAC24}" srcOrd="1" destOrd="0" presId="urn:microsoft.com/office/officeart/2005/8/layout/list1"/>
    <dgm:cxn modelId="{14F3E6FF-3753-4970-A686-2EFB0C4C6004}" type="presOf" srcId="{C6A4EA59-785D-48C2-B17F-38D6BEAB84DD}" destId="{7CEE8804-F6A5-4EC3-B65D-07333CA4A22A}" srcOrd="0" destOrd="0" presId="urn:microsoft.com/office/officeart/2005/8/layout/list1"/>
    <dgm:cxn modelId="{CFA2EBD6-86D6-4463-B670-4E79FA486F3A}" type="presParOf" srcId="{CD129EDB-B6BE-4C60-BFC1-EA46424DBDDF}" destId="{A54E9048-84CC-4771-A63C-EC8E72FC0E26}" srcOrd="0" destOrd="0" presId="urn:microsoft.com/office/officeart/2005/8/layout/list1"/>
    <dgm:cxn modelId="{891A7056-28CC-44CF-833E-8212E1350C4E}" type="presParOf" srcId="{A54E9048-84CC-4771-A63C-EC8E72FC0E26}" destId="{92B72E21-487F-4F7D-A2C6-313A86FCDE58}" srcOrd="0" destOrd="0" presId="urn:microsoft.com/office/officeart/2005/8/layout/list1"/>
    <dgm:cxn modelId="{B5F22BB7-9901-4D9A-993C-BFB315FCEBC0}" type="presParOf" srcId="{A54E9048-84CC-4771-A63C-EC8E72FC0E26}" destId="{2ED61C11-B079-4206-A376-DD6582F2349C}" srcOrd="1" destOrd="0" presId="urn:microsoft.com/office/officeart/2005/8/layout/list1"/>
    <dgm:cxn modelId="{B8A4E3ED-41B0-4705-85C4-C7259BD737A8}" type="presParOf" srcId="{CD129EDB-B6BE-4C60-BFC1-EA46424DBDDF}" destId="{952476BC-4953-477A-BA5F-260EE07378E8}" srcOrd="1" destOrd="0" presId="urn:microsoft.com/office/officeart/2005/8/layout/list1"/>
    <dgm:cxn modelId="{0163750A-3206-4B0D-97C4-106BDC6A470B}" type="presParOf" srcId="{CD129EDB-B6BE-4C60-BFC1-EA46424DBDDF}" destId="{297176E7-3423-4456-AA28-1032BC416AB2}" srcOrd="2" destOrd="0" presId="urn:microsoft.com/office/officeart/2005/8/layout/list1"/>
    <dgm:cxn modelId="{72699D8F-5FD8-4345-A291-00484EE2AA1C}" type="presParOf" srcId="{CD129EDB-B6BE-4C60-BFC1-EA46424DBDDF}" destId="{34C3D214-CBF4-4E2B-9F77-2FD108FEE4AB}" srcOrd="3" destOrd="0" presId="urn:microsoft.com/office/officeart/2005/8/layout/list1"/>
    <dgm:cxn modelId="{93F75134-7F23-4C38-8D7F-DB4F9D1E95B9}" type="presParOf" srcId="{CD129EDB-B6BE-4C60-BFC1-EA46424DBDDF}" destId="{FDA49FDA-4B11-4778-A768-F92EF5654EEA}" srcOrd="4" destOrd="0" presId="urn:microsoft.com/office/officeart/2005/8/layout/list1"/>
    <dgm:cxn modelId="{25333323-2B6A-4728-919C-7366201F213C}" type="presParOf" srcId="{FDA49FDA-4B11-4778-A768-F92EF5654EEA}" destId="{EF45D971-8113-4C9C-9ADB-E5B3285BDE3F}" srcOrd="0" destOrd="0" presId="urn:microsoft.com/office/officeart/2005/8/layout/list1"/>
    <dgm:cxn modelId="{9CB3E245-B7BC-414A-B339-2ECBCF5E4188}" type="presParOf" srcId="{FDA49FDA-4B11-4778-A768-F92EF5654EEA}" destId="{6FE39DBB-2B71-4F69-B646-2D5D2F3EAC24}" srcOrd="1" destOrd="0" presId="urn:microsoft.com/office/officeart/2005/8/layout/list1"/>
    <dgm:cxn modelId="{089FA4C1-AAF6-4E40-8FB4-EFAF1E09411E}" type="presParOf" srcId="{CD129EDB-B6BE-4C60-BFC1-EA46424DBDDF}" destId="{B5489F03-DAB6-4991-BE11-C491D1F7B3E1}" srcOrd="5" destOrd="0" presId="urn:microsoft.com/office/officeart/2005/8/layout/list1"/>
    <dgm:cxn modelId="{EC15E16F-C95B-47B0-A16A-97252177BB2E}" type="presParOf" srcId="{CD129EDB-B6BE-4C60-BFC1-EA46424DBDDF}" destId="{AC6002DB-6D71-4BBF-90A6-6AD44FE73929}" srcOrd="6" destOrd="0" presId="urn:microsoft.com/office/officeart/2005/8/layout/list1"/>
    <dgm:cxn modelId="{D35BDA25-2769-4C5B-B8E2-3FDB891CDBC5}" type="presParOf" srcId="{CD129EDB-B6BE-4C60-BFC1-EA46424DBDDF}" destId="{F85E1225-7788-4477-A56E-19B25E446C8D}" srcOrd="7" destOrd="0" presId="urn:microsoft.com/office/officeart/2005/8/layout/list1"/>
    <dgm:cxn modelId="{93F5D9F9-D601-4838-97BF-41B185AD3A1F}" type="presParOf" srcId="{CD129EDB-B6BE-4C60-BFC1-EA46424DBDDF}" destId="{DD86A9D2-5832-4E50-8D0E-410D813ADB6C}" srcOrd="8" destOrd="0" presId="urn:microsoft.com/office/officeart/2005/8/layout/list1"/>
    <dgm:cxn modelId="{461604A4-8482-4C4E-9AB1-BB0CDE1611B0}" type="presParOf" srcId="{DD86A9D2-5832-4E50-8D0E-410D813ADB6C}" destId="{3259A85E-485B-4F49-A6AA-01407B213C04}" srcOrd="0" destOrd="0" presId="urn:microsoft.com/office/officeart/2005/8/layout/list1"/>
    <dgm:cxn modelId="{3F6FAE08-D104-4771-922A-5BD7E6797EE1}" type="presParOf" srcId="{DD86A9D2-5832-4E50-8D0E-410D813ADB6C}" destId="{690A1991-BCF1-487A-BF02-A3649CDBF4E6}" srcOrd="1" destOrd="0" presId="urn:microsoft.com/office/officeart/2005/8/layout/list1"/>
    <dgm:cxn modelId="{7F86BE5A-206A-4C3E-AA74-B8E5EBFAA292}" type="presParOf" srcId="{CD129EDB-B6BE-4C60-BFC1-EA46424DBDDF}" destId="{3434A474-2708-42B2-845C-49FCE903E99C}" srcOrd="9" destOrd="0" presId="urn:microsoft.com/office/officeart/2005/8/layout/list1"/>
    <dgm:cxn modelId="{5D85A572-99AE-4654-98F2-9B59802CC13F}" type="presParOf" srcId="{CD129EDB-B6BE-4C60-BFC1-EA46424DBDDF}" destId="{7CEE8804-F6A5-4EC3-B65D-07333CA4A22A}" srcOrd="10" destOrd="0" presId="urn:microsoft.com/office/officeart/2005/8/layout/list1"/>
    <dgm:cxn modelId="{556CB854-9D71-4A65-9537-7E31156F5F11}" type="presParOf" srcId="{CD129EDB-B6BE-4C60-BFC1-EA46424DBDDF}" destId="{ABBBB018-46AF-4831-963D-74208B8A5D9C}" srcOrd="11" destOrd="0" presId="urn:microsoft.com/office/officeart/2005/8/layout/list1"/>
    <dgm:cxn modelId="{E3F0FB57-00C5-43E9-AF02-0891CFF6A20A}" type="presParOf" srcId="{CD129EDB-B6BE-4C60-BFC1-EA46424DBDDF}" destId="{24363CCA-0724-441C-9443-80CCD3A2F3E4}" srcOrd="12" destOrd="0" presId="urn:microsoft.com/office/officeart/2005/8/layout/list1"/>
    <dgm:cxn modelId="{6B53DF58-F46D-4956-8FCC-CFA8C46813FF}" type="presParOf" srcId="{24363CCA-0724-441C-9443-80CCD3A2F3E4}" destId="{55E56D8E-EBAF-4D50-97B9-3BC36657499A}" srcOrd="0" destOrd="0" presId="urn:microsoft.com/office/officeart/2005/8/layout/list1"/>
    <dgm:cxn modelId="{58D127AB-B1BE-43E4-89F1-F7665AB8E22C}" type="presParOf" srcId="{24363CCA-0724-441C-9443-80CCD3A2F3E4}" destId="{CB441430-1BE5-4953-83C2-7543AB9BB657}" srcOrd="1" destOrd="0" presId="urn:microsoft.com/office/officeart/2005/8/layout/list1"/>
    <dgm:cxn modelId="{6EBFCE40-620F-4D1E-BF42-1C1EDE3E1D4E}" type="presParOf" srcId="{CD129EDB-B6BE-4C60-BFC1-EA46424DBDDF}" destId="{EB660F3C-A5B6-43AC-9CDA-5BB6A86DDBE6}" srcOrd="13" destOrd="0" presId="urn:microsoft.com/office/officeart/2005/8/layout/list1"/>
    <dgm:cxn modelId="{C5661363-039C-4514-A4E3-5C39440BA914}" type="presParOf" srcId="{CD129EDB-B6BE-4C60-BFC1-EA46424DBDDF}" destId="{297F567E-2F92-4DED-B900-AD6419BFC0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176E7-3423-4456-AA28-1032BC416AB2}">
      <dsp:nvSpPr>
        <dsp:cNvPr id="0" name=""/>
        <dsp:cNvSpPr/>
      </dsp:nvSpPr>
      <dsp:spPr>
        <a:xfrm>
          <a:off x="0" y="224163"/>
          <a:ext cx="4827916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00" tIns="312420" rIns="3747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DataHolder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beinhaltet notwendige Daten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genaues Abbild einer Nachricht aus dem JSON File</a:t>
          </a:r>
        </a:p>
      </dsp:txBody>
      <dsp:txXfrm>
        <a:off x="0" y="224163"/>
        <a:ext cx="4827916" cy="1299375"/>
      </dsp:txXfrm>
    </dsp:sp>
    <dsp:sp modelId="{2ED61C11-B079-4206-A376-DD6582F2349C}">
      <dsp:nvSpPr>
        <dsp:cNvPr id="0" name=""/>
        <dsp:cNvSpPr/>
      </dsp:nvSpPr>
      <dsp:spPr>
        <a:xfrm>
          <a:off x="241395" y="2763"/>
          <a:ext cx="337954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39" tIns="0" rIns="1277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 Message</a:t>
          </a:r>
        </a:p>
      </dsp:txBody>
      <dsp:txXfrm>
        <a:off x="263011" y="24379"/>
        <a:ext cx="3336309" cy="399568"/>
      </dsp:txXfrm>
    </dsp:sp>
    <dsp:sp modelId="{AC6002DB-6D71-4BBF-90A6-6AD44FE73929}">
      <dsp:nvSpPr>
        <dsp:cNvPr id="0" name=""/>
        <dsp:cNvSpPr/>
      </dsp:nvSpPr>
      <dsp:spPr>
        <a:xfrm>
          <a:off x="0" y="1825938"/>
          <a:ext cx="482791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39DBB-2B71-4F69-B646-2D5D2F3EAC24}">
      <dsp:nvSpPr>
        <dsp:cNvPr id="0" name=""/>
        <dsp:cNvSpPr/>
      </dsp:nvSpPr>
      <dsp:spPr>
        <a:xfrm>
          <a:off x="241395" y="1604538"/>
          <a:ext cx="337954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39" tIns="0" rIns="1277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Setter und getter für Membervariablen</a:t>
          </a:r>
        </a:p>
      </dsp:txBody>
      <dsp:txXfrm>
        <a:off x="263011" y="1626154"/>
        <a:ext cx="3336309" cy="399568"/>
      </dsp:txXfrm>
    </dsp:sp>
    <dsp:sp modelId="{7CEE8804-F6A5-4EC3-B65D-07333CA4A22A}">
      <dsp:nvSpPr>
        <dsp:cNvPr id="0" name=""/>
        <dsp:cNvSpPr/>
      </dsp:nvSpPr>
      <dsp:spPr>
        <a:xfrm>
          <a:off x="0" y="2506338"/>
          <a:ext cx="4827916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00" tIns="312420" rIns="3747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Prüft ob Termin mit Message verbunden ist </a:t>
          </a:r>
        </a:p>
      </dsp:txBody>
      <dsp:txXfrm>
        <a:off x="0" y="2506338"/>
        <a:ext cx="4827916" cy="626062"/>
      </dsp:txXfrm>
    </dsp:sp>
    <dsp:sp modelId="{690A1991-BCF1-487A-BF02-A3649CDBF4E6}">
      <dsp:nvSpPr>
        <dsp:cNvPr id="0" name=""/>
        <dsp:cNvSpPr/>
      </dsp:nvSpPr>
      <dsp:spPr>
        <a:xfrm>
          <a:off x="241395" y="2284938"/>
          <a:ext cx="337954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39" tIns="0" rIns="1277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hasAppointmentAssociated()</a:t>
          </a:r>
        </a:p>
      </dsp:txBody>
      <dsp:txXfrm>
        <a:off x="263011" y="2306554"/>
        <a:ext cx="3336309" cy="399568"/>
      </dsp:txXfrm>
    </dsp:sp>
    <dsp:sp modelId="{297F567E-2F92-4DED-B900-AD6419BFC062}">
      <dsp:nvSpPr>
        <dsp:cNvPr id="0" name=""/>
        <dsp:cNvSpPr/>
      </dsp:nvSpPr>
      <dsp:spPr>
        <a:xfrm>
          <a:off x="0" y="3434801"/>
          <a:ext cx="4827916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00" tIns="312420" rIns="3747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Entwurfsmuster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bietet Konstruktionssicherheit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höhere Code Lesbarkeit</a:t>
          </a:r>
        </a:p>
      </dsp:txBody>
      <dsp:txXfrm>
        <a:off x="0" y="3434801"/>
        <a:ext cx="4827916" cy="1086750"/>
      </dsp:txXfrm>
    </dsp:sp>
    <dsp:sp modelId="{CB441430-1BE5-4953-83C2-7543AB9BB657}">
      <dsp:nvSpPr>
        <dsp:cNvPr id="0" name=""/>
        <dsp:cNvSpPr/>
      </dsp:nvSpPr>
      <dsp:spPr>
        <a:xfrm>
          <a:off x="241395" y="3213401"/>
          <a:ext cx="337954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39" tIns="0" rIns="1277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Geplanter Builder:</a:t>
          </a:r>
        </a:p>
      </dsp:txBody>
      <dsp:txXfrm>
        <a:off x="263011" y="3235017"/>
        <a:ext cx="333630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CDD-48C4-DB4A-984F-16D1ACA9FD46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9518-041F-BF42-BEE5-DCF0670F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05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Lucian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9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3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09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8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6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1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2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76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0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1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24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6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5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3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9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8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0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9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4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27D-C898-614E-A554-3B29911A3874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2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9FF69-C8D1-5043-8458-3FF40BDA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943" y="2404534"/>
            <a:ext cx="9397993" cy="1646302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JAVA I PROJEKT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>
                <a:solidFill>
                  <a:schemeClr val="accent2"/>
                </a:solidFill>
              </a:rPr>
              <a:t>SERVICE NEWS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49FAF-3A51-FD49-8A07-DEC4245E6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6943" y="4050836"/>
            <a:ext cx="9397993" cy="1572201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Benjamin </a:t>
            </a:r>
            <a:r>
              <a:rPr lang="de-DE" dirty="0" err="1"/>
              <a:t>Ehnes</a:t>
            </a:r>
            <a:r>
              <a:rPr lang="de-DE" dirty="0"/>
              <a:t> (</a:t>
            </a:r>
            <a:r>
              <a:rPr lang="de-DE" dirty="0" err="1"/>
              <a:t>Dev</a:t>
            </a:r>
            <a:r>
              <a:rPr lang="de-DE" dirty="0"/>
              <a:t> Lead) </a:t>
            </a:r>
          </a:p>
          <a:p>
            <a:r>
              <a:rPr lang="de-DE" dirty="0"/>
              <a:t>Antonia </a:t>
            </a:r>
            <a:r>
              <a:rPr lang="de-DE" dirty="0" err="1"/>
              <a:t>Geschke</a:t>
            </a:r>
            <a:r>
              <a:rPr lang="de-DE" dirty="0"/>
              <a:t> (PO) </a:t>
            </a:r>
          </a:p>
          <a:p>
            <a:r>
              <a:rPr lang="de-DE" dirty="0"/>
              <a:t>Lucian Gerasch – Celina Ludwigs – Lisa Sluka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A5037-12E3-A04A-8FE5-7DA83DB5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CA28B-1E45-6646-BAD3-6CAEB8B9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Klassendiagramm</a:t>
            </a:r>
          </a:p>
          <a:p>
            <a:pPr>
              <a:buFont typeface="+mj-lt"/>
              <a:buAutoNum type="arabicPeriod"/>
            </a:pPr>
            <a:r>
              <a:rPr lang="de-DE" dirty="0"/>
              <a:t>Dateiformat</a:t>
            </a:r>
          </a:p>
          <a:p>
            <a:pPr>
              <a:buFont typeface="+mj-lt"/>
              <a:buAutoNum type="arabicPeriod"/>
            </a:pPr>
            <a:r>
              <a:rPr lang="de-DE" dirty="0"/>
              <a:t>class: Message </a:t>
            </a:r>
          </a:p>
          <a:p>
            <a:pPr>
              <a:buFont typeface="+mj-lt"/>
              <a:buAutoNum type="arabicPeriod"/>
            </a:pPr>
            <a:r>
              <a:rPr lang="de-DE" dirty="0"/>
              <a:t>class: </a:t>
            </a:r>
            <a:r>
              <a:rPr lang="de-DE" dirty="0" err="1"/>
              <a:t>JsonMessageParser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class: Feed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99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A293-6224-7242-B72E-1E77056D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9D35F53-00F9-4F7B-B869-FA3B51E2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14" y="1468773"/>
            <a:ext cx="6652192" cy="4923509"/>
          </a:xfrm>
        </p:spPr>
      </p:pic>
    </p:spTree>
    <p:extLst>
      <p:ext uri="{BB962C8B-B14F-4D97-AF65-F5344CB8AC3E}">
        <p14:creationId xmlns:p14="http://schemas.microsoft.com/office/powerpoint/2010/main" val="195111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DCA2-3F0E-4CF4-B24B-DC6A330F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Dateiformat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CD5F-6064-4E3F-B3B2-C0E39017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378"/>
            <a:ext cx="8596668" cy="452471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latin typeface="Consolas"/>
              </a:rPr>
              <a:t>{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</a:t>
            </a:r>
            <a:r>
              <a:rPr lang="en-US" b="1">
                <a:latin typeface="Consolas"/>
              </a:rPr>
              <a:t>"status"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"done"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</a:t>
            </a:r>
            <a:r>
              <a:rPr lang="en-US" b="1">
                <a:latin typeface="Consolas"/>
              </a:rPr>
              <a:t>"messages"</a:t>
            </a:r>
            <a:r>
              <a:rPr lang="en-US">
                <a:latin typeface="Consolas"/>
              </a:rPr>
              <a:t>: [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{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"author"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"34857238958732758295"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"title"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"Tolle </a:t>
            </a:r>
            <a:r>
              <a:rPr lang="en-US" b="1" err="1">
                <a:latin typeface="Consolas"/>
              </a:rPr>
              <a:t>Neuigkeiten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"description"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"Wir </a:t>
            </a:r>
            <a:r>
              <a:rPr lang="en-US" b="1" err="1">
                <a:latin typeface="Consolas"/>
              </a:rPr>
              <a:t>haben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tolle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Neuigkeiten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</a:t>
            </a:r>
            <a:r>
              <a:rPr lang="en-US" b="1" err="1">
                <a:latin typeface="Consolas"/>
              </a:rPr>
              <a:t>url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"https://www.fh-erfurt.de/news/detailansicht/fh-erfurt-macht-mobil"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</a:t>
            </a:r>
            <a:r>
              <a:rPr lang="en-US" b="1" err="1">
                <a:latin typeface="Consolas"/>
              </a:rPr>
              <a:t>urlToImage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"https://www.fh-erfurt.de/news/detailansicht/fh-erfurt-macht-mobil"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</a:t>
            </a:r>
            <a:r>
              <a:rPr lang="en-US" b="1" err="1">
                <a:latin typeface="Consolas"/>
              </a:rPr>
              <a:t>publishedAt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"2022-12-03 10:30"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"content"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"Lorem ipsum dolor sit </a:t>
            </a:r>
            <a:r>
              <a:rPr lang="en-US" b="1" err="1">
                <a:latin typeface="Consolas"/>
              </a:rPr>
              <a:t>amet</a:t>
            </a:r>
            <a:r>
              <a:rPr lang="en-US" b="1">
                <a:latin typeface="Consolas"/>
              </a:rPr>
              <a:t>, </a:t>
            </a:r>
            <a:r>
              <a:rPr lang="en-US" b="1" err="1">
                <a:latin typeface="Consolas"/>
              </a:rPr>
              <a:t>consetetur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sadipscing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elitr</a:t>
            </a:r>
            <a:r>
              <a:rPr lang="en-US" b="1">
                <a:latin typeface="Consolas"/>
              </a:rPr>
              <a:t>, sed diam </a:t>
            </a:r>
            <a:r>
              <a:rPr lang="en-US" b="1" err="1">
                <a:latin typeface="Consolas"/>
              </a:rPr>
              <a:t>nonumy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eirmod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tempor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invidunt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ut</a:t>
            </a:r>
            <a:r>
              <a:rPr lang="en-US" b="1">
                <a:latin typeface="Consolas"/>
              </a:rPr>
              <a:t> labore et dolore magna </a:t>
            </a:r>
            <a:r>
              <a:rPr lang="en-US" b="1" err="1">
                <a:latin typeface="Consolas"/>
              </a:rPr>
              <a:t>aliquyam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erat</a:t>
            </a:r>
            <a:r>
              <a:rPr lang="en-US" b="1">
                <a:latin typeface="Consolas"/>
              </a:rPr>
              <a:t>, sed diam </a:t>
            </a:r>
            <a:r>
              <a:rPr lang="en-US" b="1" err="1">
                <a:latin typeface="Consolas"/>
              </a:rPr>
              <a:t>voluptua</a:t>
            </a:r>
            <a:r>
              <a:rPr lang="en-US" b="1">
                <a:latin typeface="Consolas"/>
              </a:rPr>
              <a:t>. At </a:t>
            </a:r>
            <a:r>
              <a:rPr lang="en-US" b="1" err="1">
                <a:latin typeface="Consolas"/>
              </a:rPr>
              <a:t>vero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eos</a:t>
            </a:r>
            <a:r>
              <a:rPr lang="en-US" b="1">
                <a:latin typeface="Consolas"/>
              </a:rPr>
              <a:t> et </a:t>
            </a:r>
            <a:r>
              <a:rPr lang="en-US" b="1" err="1">
                <a:latin typeface="Consolas"/>
              </a:rPr>
              <a:t>accusam</a:t>
            </a:r>
            <a:r>
              <a:rPr lang="en-US" b="1">
                <a:latin typeface="Consolas"/>
              </a:rPr>
              <a:t> et </a:t>
            </a:r>
            <a:r>
              <a:rPr lang="en-US" b="1" err="1">
                <a:latin typeface="Consolas"/>
              </a:rPr>
              <a:t>justo</a:t>
            </a:r>
            <a:r>
              <a:rPr lang="en-US" b="1">
                <a:latin typeface="Consolas"/>
              </a:rPr>
              <a:t> duo </a:t>
            </a:r>
            <a:r>
              <a:rPr lang="en-US" b="1" err="1">
                <a:latin typeface="Consolas"/>
              </a:rPr>
              <a:t>dolores</a:t>
            </a:r>
            <a:r>
              <a:rPr lang="en-US" b="1">
                <a:latin typeface="Consolas"/>
              </a:rPr>
              <a:t> et </a:t>
            </a:r>
            <a:r>
              <a:rPr lang="en-US" b="1" err="1">
                <a:latin typeface="Consolas"/>
              </a:rPr>
              <a:t>ea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rebum</a:t>
            </a:r>
            <a:r>
              <a:rPr lang="en-US" b="1">
                <a:latin typeface="Consolas"/>
              </a:rPr>
              <a:t>. Stet </a:t>
            </a:r>
            <a:r>
              <a:rPr lang="en-US" b="1" err="1">
                <a:latin typeface="Consolas"/>
              </a:rPr>
              <a:t>clita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kasd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gubergren</a:t>
            </a:r>
            <a:r>
              <a:rPr lang="en-US" b="1">
                <a:latin typeface="Consolas"/>
              </a:rPr>
              <a:t>, no sea </a:t>
            </a:r>
            <a:r>
              <a:rPr lang="en-US" b="1" err="1">
                <a:latin typeface="Consolas"/>
              </a:rPr>
              <a:t>takimata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sanctus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est</a:t>
            </a:r>
            <a:r>
              <a:rPr lang="en-US" b="1">
                <a:latin typeface="Consolas"/>
              </a:rPr>
              <a:t> Lorem ipsum dolor sit </a:t>
            </a:r>
            <a:r>
              <a:rPr lang="en-US" b="1" err="1">
                <a:latin typeface="Consolas"/>
              </a:rPr>
              <a:t>amet</a:t>
            </a:r>
            <a:r>
              <a:rPr lang="en-US" b="1">
                <a:latin typeface="Consolas"/>
              </a:rPr>
              <a:t>. Lorem ipsum dolor sit </a:t>
            </a:r>
            <a:r>
              <a:rPr lang="en-US" b="1" err="1">
                <a:latin typeface="Consolas"/>
              </a:rPr>
              <a:t>amet</a:t>
            </a:r>
            <a:r>
              <a:rPr lang="en-US" b="1">
                <a:latin typeface="Consolas"/>
              </a:rPr>
              <a:t>, </a:t>
            </a:r>
            <a:r>
              <a:rPr lang="en-US" b="1" err="1">
                <a:latin typeface="Consolas"/>
              </a:rPr>
              <a:t>consetetur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sadipscing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elitr</a:t>
            </a:r>
            <a:r>
              <a:rPr lang="en-US" b="1">
                <a:latin typeface="Consolas"/>
              </a:rPr>
              <a:t>, sed diam </a:t>
            </a:r>
            <a:r>
              <a:rPr lang="en-US" b="1" err="1">
                <a:latin typeface="Consolas"/>
              </a:rPr>
              <a:t>nonumy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eirmod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tempor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invidunt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ut</a:t>
            </a:r>
            <a:r>
              <a:rPr lang="en-US" b="1">
                <a:latin typeface="Consolas"/>
              </a:rPr>
              <a:t> labore et dolore magna </a:t>
            </a:r>
            <a:r>
              <a:rPr lang="en-US" b="1" err="1">
                <a:latin typeface="Consolas"/>
              </a:rPr>
              <a:t>aliquyam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erat</a:t>
            </a:r>
            <a:r>
              <a:rPr lang="en-US" b="1">
                <a:latin typeface="Consolas"/>
              </a:rPr>
              <a:t>, sed diam </a:t>
            </a:r>
            <a:r>
              <a:rPr lang="en-US" b="1" err="1">
                <a:latin typeface="Consolas"/>
              </a:rPr>
              <a:t>voluptua</a:t>
            </a:r>
            <a:r>
              <a:rPr lang="en-US" b="1">
                <a:latin typeface="Consolas"/>
              </a:rPr>
              <a:t>. At </a:t>
            </a:r>
            <a:r>
              <a:rPr lang="en-US" b="1" err="1">
                <a:latin typeface="Consolas"/>
              </a:rPr>
              <a:t>vero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eos</a:t>
            </a:r>
            <a:r>
              <a:rPr lang="en-US" b="1">
                <a:latin typeface="Consolas"/>
              </a:rPr>
              <a:t> et </a:t>
            </a:r>
            <a:r>
              <a:rPr lang="en-US" b="1" err="1">
                <a:latin typeface="Consolas"/>
              </a:rPr>
              <a:t>accusam</a:t>
            </a:r>
            <a:r>
              <a:rPr lang="en-US" b="1">
                <a:latin typeface="Consolas"/>
              </a:rPr>
              <a:t> et </a:t>
            </a:r>
            <a:r>
              <a:rPr lang="en-US" b="1" err="1">
                <a:latin typeface="Consolas"/>
              </a:rPr>
              <a:t>justo</a:t>
            </a:r>
            <a:r>
              <a:rPr lang="en-US" b="1">
                <a:latin typeface="Consolas"/>
              </a:rPr>
              <a:t> duo </a:t>
            </a:r>
            <a:r>
              <a:rPr lang="en-US" b="1" err="1">
                <a:latin typeface="Consolas"/>
              </a:rPr>
              <a:t>dolores</a:t>
            </a:r>
            <a:r>
              <a:rPr lang="en-US" b="1">
                <a:latin typeface="Consolas"/>
              </a:rPr>
              <a:t> et </a:t>
            </a:r>
            <a:r>
              <a:rPr lang="en-US" b="1" err="1">
                <a:latin typeface="Consolas"/>
              </a:rPr>
              <a:t>ea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rebum</a:t>
            </a:r>
            <a:r>
              <a:rPr lang="en-US" b="1">
                <a:latin typeface="Consolas"/>
              </a:rPr>
              <a:t>. Stet </a:t>
            </a:r>
            <a:r>
              <a:rPr lang="en-US" b="1" err="1">
                <a:latin typeface="Consolas"/>
              </a:rPr>
              <a:t>clita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kasd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gubergren</a:t>
            </a:r>
            <a:r>
              <a:rPr lang="en-US" b="1">
                <a:latin typeface="Consolas"/>
              </a:rPr>
              <a:t>, no sea </a:t>
            </a:r>
            <a:r>
              <a:rPr lang="en-US" b="1" err="1">
                <a:latin typeface="Consolas"/>
              </a:rPr>
              <a:t>takimata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sanctus</a:t>
            </a:r>
            <a:r>
              <a:rPr lang="en-US" b="1">
                <a:latin typeface="Consolas"/>
              </a:rPr>
              <a:t> </a:t>
            </a:r>
            <a:r>
              <a:rPr lang="en-US" b="1" err="1">
                <a:latin typeface="Consolas"/>
              </a:rPr>
              <a:t>est</a:t>
            </a:r>
            <a:r>
              <a:rPr lang="en-US" b="1">
                <a:latin typeface="Consolas"/>
              </a:rPr>
              <a:t> Lorem ipsum dolor sit </a:t>
            </a:r>
            <a:r>
              <a:rPr lang="en-US" b="1" err="1">
                <a:latin typeface="Consolas"/>
              </a:rPr>
              <a:t>amet</a:t>
            </a:r>
            <a:r>
              <a:rPr lang="en-US" b="1">
                <a:latin typeface="Consolas"/>
              </a:rPr>
              <a:t>."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"topic"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</a:t>
            </a:r>
            <a:r>
              <a:rPr lang="en-US" b="1" err="1">
                <a:latin typeface="Consolas"/>
              </a:rPr>
              <a:t>Veranstaltungen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</a:t>
            </a:r>
            <a:r>
              <a:rPr lang="en-US" b="1" err="1">
                <a:latin typeface="Consolas"/>
              </a:rPr>
              <a:t>appointmentName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"Tag der </a:t>
            </a:r>
            <a:r>
              <a:rPr lang="en-US" b="1" err="1">
                <a:latin typeface="Consolas"/>
              </a:rPr>
              <a:t>Mobilität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,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   </a:t>
            </a:r>
            <a:r>
              <a:rPr lang="en-US" b="1">
                <a:latin typeface="Consolas"/>
              </a:rPr>
              <a:t>"</a:t>
            </a:r>
            <a:r>
              <a:rPr lang="en-US" b="1" err="1">
                <a:latin typeface="Consolas"/>
              </a:rPr>
              <a:t>appointmentDateTime</a:t>
            </a:r>
            <a:r>
              <a:rPr lang="en-US" b="1">
                <a:latin typeface="Consolas"/>
              </a:rPr>
              <a:t>"</a:t>
            </a:r>
            <a:r>
              <a:rPr lang="en-US">
                <a:latin typeface="Consolas"/>
              </a:rPr>
              <a:t>: </a:t>
            </a:r>
            <a:r>
              <a:rPr lang="en-US" b="1">
                <a:latin typeface="Consolas"/>
              </a:rPr>
              <a:t>"2022-07-30 10:30"</a:t>
            </a:r>
            <a:br>
              <a:rPr lang="en-US" b="1">
                <a:latin typeface="Consolas"/>
              </a:rPr>
            </a:br>
            <a:r>
              <a:rPr lang="en-US" b="1">
                <a:latin typeface="Consolas"/>
              </a:rPr>
              <a:t>    </a:t>
            </a:r>
            <a:r>
              <a:rPr lang="en-US">
                <a:latin typeface="Consolas"/>
              </a:rPr>
              <a:t>}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]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}</a:t>
            </a:r>
          </a:p>
          <a:p>
            <a:endParaRPr lang="en-US">
              <a:latin typeface="Consolas"/>
            </a:endParaRPr>
          </a:p>
          <a:p>
            <a:r>
              <a:rPr lang="en-US" err="1">
                <a:latin typeface="Consolas"/>
              </a:rPr>
              <a:t>inspiriert</a:t>
            </a:r>
            <a:r>
              <a:rPr lang="en-US">
                <a:latin typeface="Consolas"/>
              </a:rPr>
              <a:t> von newsapi.org</a:t>
            </a:r>
          </a:p>
          <a:p>
            <a:r>
              <a:rPr lang="en-US" err="1">
                <a:latin typeface="Consolas"/>
              </a:rPr>
              <a:t>gute</a:t>
            </a:r>
            <a:r>
              <a:rPr lang="en-US">
                <a:latin typeface="Consolas"/>
              </a:rPr>
              <a:t> Alternative </a:t>
            </a:r>
            <a:r>
              <a:rPr lang="en-US" err="1">
                <a:latin typeface="Consolas"/>
              </a:rPr>
              <a:t>zum</a:t>
            </a:r>
            <a:r>
              <a:rPr lang="en-US">
                <a:latin typeface="Consolas"/>
              </a:rPr>
              <a:t> XML/RSS</a:t>
            </a:r>
          </a:p>
          <a:p>
            <a:r>
              <a:rPr lang="en-US" err="1">
                <a:latin typeface="Consolas"/>
              </a:rPr>
              <a:t>sehr</a:t>
            </a:r>
            <a:r>
              <a:rPr lang="en-US">
                <a:latin typeface="Consolas"/>
              </a:rPr>
              <a:t> gut von Menschen </a:t>
            </a:r>
            <a:r>
              <a:rPr lang="en-US" err="1">
                <a:latin typeface="Consolas"/>
              </a:rPr>
              <a:t>lesbar</a:t>
            </a:r>
            <a:r>
              <a:rPr lang="en-US">
                <a:latin typeface="Consolas"/>
              </a:rPr>
              <a:t> und von Maschinen </a:t>
            </a:r>
            <a:r>
              <a:rPr lang="en-US" err="1">
                <a:latin typeface="Consolas"/>
              </a:rPr>
              <a:t>serialisierbar</a:t>
            </a:r>
            <a:r>
              <a:rPr lang="en-US">
                <a:latin typeface="Consolas"/>
              </a:rPr>
              <a:t>/</a:t>
            </a:r>
            <a:r>
              <a:rPr lang="en-US" err="1">
                <a:latin typeface="Consolas"/>
              </a:rPr>
              <a:t>deserialisierbar</a:t>
            </a:r>
            <a:endParaRPr lang="en-US">
              <a:latin typeface="Consolas"/>
            </a:endParaRPr>
          </a:p>
          <a:p>
            <a:r>
              <a:rPr lang="en-US" err="1">
                <a:latin typeface="Consolas"/>
              </a:rPr>
              <a:t>notwendige</a:t>
            </a:r>
            <a:r>
              <a:rPr lang="en-US">
                <a:latin typeface="Consolas"/>
              </a:rPr>
              <a:t> Felder: Autor, Titel und Content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55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EE1F-0834-4EDC-A62B-A46886D2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7" y="393940"/>
            <a:ext cx="10810781" cy="1320800"/>
          </a:xfrm>
        </p:spPr>
        <p:txBody>
          <a:bodyPr/>
          <a:lstStyle/>
          <a:p>
            <a:r>
              <a:rPr lang="en-US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DFC1-B5DA-4CC9-B6EA-73A7AB7D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70786-1FB2-4891-AF2F-C982BEBCAD50}"/>
              </a:ext>
            </a:extLst>
          </p:cNvPr>
          <p:cNvSpPr txBox="1"/>
          <p:nvPr/>
        </p:nvSpPr>
        <p:spPr>
          <a:xfrm>
            <a:off x="454325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C3FCC572-719A-4322-8350-439AAF9EF3E4}"/>
              </a:ext>
            </a:extLst>
          </p:cNvPr>
          <p:cNvGraphicFramePr/>
          <p:nvPr/>
        </p:nvGraphicFramePr>
        <p:xfrm>
          <a:off x="5601419" y="1302588"/>
          <a:ext cx="482791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5" name="Picture 35">
            <a:extLst>
              <a:ext uri="{FF2B5EF4-FFF2-40B4-BE49-F238E27FC236}">
                <a16:creationId xmlns:a16="http://schemas.microsoft.com/office/drawing/2014/main" id="{A3506472-3524-435B-9D42-BECBAB1FA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156" y="1424308"/>
            <a:ext cx="4815468" cy="42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0C3D-60CF-5545-BC8D-A0F993C9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JsonMessageParser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28661-2DC1-9544-A1B3-11FA5EC7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Überprüft, ob in angegebenen JSON Objekt alle notwenigen Schlüsselwörter vorhanden sind 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Ruft für jedes Objekt des JSON Arrays die </a:t>
            </a:r>
            <a:r>
              <a:rPr lang="de-DE" dirty="0" err="1"/>
              <a:t>parseSingleMessage</a:t>
            </a:r>
            <a:r>
              <a:rPr lang="de-DE" dirty="0"/>
              <a:t>() Methode auf</a:t>
            </a:r>
          </a:p>
          <a:p>
            <a:r>
              <a:rPr lang="de-DE" dirty="0"/>
              <a:t>Einzelne Objekte werden in Array Liste eingefügt 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Ruft für alle Messages des Files die </a:t>
            </a:r>
            <a:r>
              <a:rPr lang="de-DE" dirty="0" err="1"/>
              <a:t>parseMessage</a:t>
            </a:r>
            <a:r>
              <a:rPr lang="de-DE" dirty="0"/>
              <a:t>() Methode auf 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9F80E62D-6A9C-4E90-89BE-C4FB1BD5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1" y="1719324"/>
            <a:ext cx="7819464" cy="371352"/>
          </a:xfrm>
          <a:prstGeom prst="rect">
            <a:avLst/>
          </a:prstGeom>
        </p:spPr>
      </p:pic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A09D4323-9E03-4A2E-8FFA-401BA26D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2" y="3164477"/>
            <a:ext cx="7819464" cy="439398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D4BB9E6A-3679-4CC4-BC05-AF7AEFE29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12" y="4717461"/>
            <a:ext cx="7741023" cy="504697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E0434C71-59E1-4214-8F2D-C9C204F3D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490" y="609600"/>
            <a:ext cx="2330909" cy="5709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65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E3916D-AEFC-6E42-A4FE-58BFD08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423" y="701638"/>
            <a:ext cx="4512989" cy="966952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Feed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3CB052-506C-724D-A796-A654C65D0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57"/>
          <a:stretch/>
        </p:blipFill>
        <p:spPr>
          <a:xfrm>
            <a:off x="280947" y="433828"/>
            <a:ext cx="5567487" cy="5220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20662002-47E3-1B4A-8309-CA842BFB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0948" y="5829692"/>
            <a:ext cx="8631824" cy="538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5BEB658-06BF-A840-8927-99FD6F9186CC}"/>
              </a:ext>
            </a:extLst>
          </p:cNvPr>
          <p:cNvSpPr txBox="1"/>
          <p:nvPr/>
        </p:nvSpPr>
        <p:spPr>
          <a:xfrm>
            <a:off x="7131423" y="1728282"/>
            <a:ext cx="4314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000" dirty="0">
                <a:solidFill>
                  <a:srgbClr val="002060"/>
                </a:solidFill>
                <a:latin typeface="Courier" pitchFamily="2" charset="0"/>
              </a:rPr>
              <a:t>Feed</a:t>
            </a:r>
            <a:r>
              <a:rPr lang="de-DE" sz="2000" dirty="0">
                <a:solidFill>
                  <a:schemeClr val="bg1"/>
                </a:solidFill>
              </a:rPr>
              <a:t> Konstruktor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Zuweisung einer URL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dirty="0" err="1">
                <a:solidFill>
                  <a:srgbClr val="002060"/>
                </a:solidFill>
                <a:latin typeface="Courier" pitchFamily="2" charset="0"/>
              </a:rPr>
              <a:t>fetch</a:t>
            </a:r>
            <a:r>
              <a:rPr lang="de-DE" sz="2000" dirty="0">
                <a:solidFill>
                  <a:srgbClr val="002060"/>
                </a:solidFill>
                <a:latin typeface="Courier" pitchFamily="2" charset="0"/>
              </a:rPr>
              <a:t>() 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Einlesen und Verarbeiten der URL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Erzeugung eines neuen </a:t>
            </a:r>
            <a:r>
              <a:rPr lang="de-DE" sz="2000" dirty="0" err="1">
                <a:solidFill>
                  <a:schemeClr val="bg1"/>
                </a:solidFill>
              </a:rPr>
              <a:t>JSONObjects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dirty="0" err="1">
                <a:solidFill>
                  <a:srgbClr val="002060"/>
                </a:solidFill>
                <a:latin typeface="Courier" pitchFamily="2" charset="0"/>
              </a:rPr>
              <a:t>buildFeed</a:t>
            </a:r>
            <a:r>
              <a:rPr lang="de-DE" sz="2000" dirty="0">
                <a:solidFill>
                  <a:srgbClr val="002060"/>
                </a:solidFill>
                <a:latin typeface="Courier" pitchFamily="2" charset="0"/>
              </a:rPr>
              <a:t>() </a:t>
            </a:r>
            <a:endParaRPr lang="de-DE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Ausgabe der zuvor geparsten Liste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Abfrage der Nachricht von </a:t>
            </a:r>
            <a:r>
              <a:rPr lang="de-DE" sz="2000" dirty="0" err="1">
                <a:solidFill>
                  <a:schemeClr val="bg1"/>
                </a:solidFill>
              </a:rPr>
              <a:t>Discord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1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134A8-3170-E743-A2E5-CD874830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7B1BC-2000-1C4D-B2B5-3CD4BAB2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Einbinden der anderen Services mittels Interfaces </a:t>
            </a:r>
          </a:p>
          <a:p>
            <a:r>
              <a:rPr lang="de-DE" dirty="0"/>
              <a:t>implementieren der Filter Funktionalität</a:t>
            </a:r>
          </a:p>
          <a:p>
            <a:r>
              <a:rPr lang="de-DE" dirty="0"/>
              <a:t>Code Qualität anheben</a:t>
            </a:r>
          </a:p>
          <a:p>
            <a:r>
              <a:rPr lang="de-DE" dirty="0"/>
              <a:t>ausweiten von Unit Tests</a:t>
            </a:r>
          </a:p>
        </p:txBody>
      </p:sp>
    </p:spTree>
    <p:extLst>
      <p:ext uri="{BB962C8B-B14F-4D97-AF65-F5344CB8AC3E}">
        <p14:creationId xmlns:p14="http://schemas.microsoft.com/office/powerpoint/2010/main" val="9351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521BA-32C1-BF46-8C2C-A433599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228" y="2575035"/>
            <a:ext cx="3993932" cy="966952"/>
          </a:xfrm>
        </p:spPr>
        <p:txBody>
          <a:bodyPr>
            <a:normAutofit/>
          </a:bodyPr>
          <a:lstStyle/>
          <a:p>
            <a:r>
              <a:rPr lang="de-DE" sz="4400" dirty="0"/>
              <a:t>Vielen Dank!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99667FA-6F13-164C-A95F-A5227F037AB8}"/>
              </a:ext>
            </a:extLst>
          </p:cNvPr>
          <p:cNvSpPr txBox="1">
            <a:spLocks/>
          </p:cNvSpPr>
          <p:nvPr/>
        </p:nvSpPr>
        <p:spPr>
          <a:xfrm>
            <a:off x="3352800" y="3342290"/>
            <a:ext cx="2648607" cy="630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1601223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{4438BE30-A1F9-734F-921E-799F2060BB79}tf10001060</Template>
  <TotalTime>0</TotalTime>
  <Words>527</Words>
  <Application>Microsoft Macintosh PowerPoint</Application>
  <PresentationFormat>Breitbild</PresentationFormat>
  <Paragraphs>71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</vt:lpstr>
      <vt:lpstr>Trebuchet MS</vt:lpstr>
      <vt:lpstr>Wingdings</vt:lpstr>
      <vt:lpstr>Wingdings 3</vt:lpstr>
      <vt:lpstr>Facette</vt:lpstr>
      <vt:lpstr>JAVA I PROJEKT  SERVICE NEWS</vt:lpstr>
      <vt:lpstr>Agenda</vt:lpstr>
      <vt:lpstr>Klassendiagramm</vt:lpstr>
      <vt:lpstr>Dateiformat</vt:lpstr>
      <vt:lpstr>Message</vt:lpstr>
      <vt:lpstr>JsonMessageParser</vt:lpstr>
      <vt:lpstr>Feed</vt:lpstr>
      <vt:lpstr>next Steps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lisa.sluka</dc:creator>
  <cp:lastModifiedBy>lisa.sluka</cp:lastModifiedBy>
  <cp:revision>1</cp:revision>
  <dcterms:created xsi:type="dcterms:W3CDTF">2021-12-04T10:49:51Z</dcterms:created>
  <dcterms:modified xsi:type="dcterms:W3CDTF">2021-12-13T10:25:38Z</dcterms:modified>
</cp:coreProperties>
</file>