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1" r:id="rId6"/>
    <p:sldId id="260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.sluka" initials="l" lastIdx="1" clrIdx="0">
    <p:extLst>
      <p:ext uri="{19B8F6BF-5375-455C-9EA6-DF929625EA0E}">
        <p15:presenceInfo xmlns:p15="http://schemas.microsoft.com/office/powerpoint/2012/main" userId="S::lisa.sluka@fh-erfurt.de::490a4ca6-8018-40b9-8003-c65d06860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369EE-1A6E-20B6-C92C-4A00844D4B8B}" v="29" dt="2021-11-12T11:18:10.776"/>
    <p1510:client id="{11646840-6A19-3450-6411-D36B6FC8A1B8}" v="214" dt="2021-11-11T13:34:52.892"/>
    <p1510:client id="{139CCC65-924C-4E87-F570-4C9D24403C4D}" v="15" dt="2021-11-12T10:11:03.777"/>
    <p1510:client id="{1BD1E8CE-AF0B-C769-4925-E49E5FB6BDCF}" v="374" dt="2021-11-12T11:48:46.272"/>
    <p1510:client id="{25FC1397-5693-B44D-A802-7DAB07F2AEF4}" v="2028" dt="2021-11-12T11:25:02.452"/>
    <p1510:client id="{80C40D76-C419-552E-A34E-10FB97CBFF8C}" v="33" dt="2021-11-11T20:00:49.837"/>
    <p1510:client id="{C50F5ADD-9BF3-D064-B66E-530FE8A5C779}" v="10" dt="2021-11-12T11:06:29.452"/>
    <p1510:client id="{C970B080-9A15-41D0-73B6-DE85E916D90A}" v="18" dt="2021-11-11T12:04:05.441"/>
    <p1510:client id="{E831106E-F2CF-81A0-B7AB-8C63D7BB059B}" v="14" dt="2021-11-15T09:18:51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EE453-EBB4-D346-9C33-1F2750A1EF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EA96-D886-D24C-98A5-FCD9AD07C9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9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2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DEA96-D886-D24C-98A5-FCD9AD07C9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50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1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7463-532A-1E43-800A-10926EFF531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502FD-CB38-AD4C-8FC7-A87437AB5D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Finanzdiagramme auf einem dunklen Display">
            <a:extLst>
              <a:ext uri="{FF2B5EF4-FFF2-40B4-BE49-F238E27FC236}">
                <a16:creationId xmlns:a16="http://schemas.microsoft.com/office/drawing/2014/main" id="{662A0B37-B6EF-4CDE-8B66-58C71399D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7" t="9091" r="14848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DE2FF5-4E36-E84F-9367-BB4115128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 noProof="0">
                <a:solidFill>
                  <a:schemeClr val="accent2"/>
                </a:solidFill>
              </a:rPr>
              <a:t>JAVA PROJEKT TEAM NEWS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F72A9F-2121-3D48-B0AE-3AE588A3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79" y="4026254"/>
            <a:ext cx="4409756" cy="1880276"/>
          </a:xfrm>
        </p:spPr>
        <p:txBody>
          <a:bodyPr>
            <a:normAutofit/>
          </a:bodyPr>
          <a:lstStyle/>
          <a:p>
            <a:endParaRPr lang="de-DE" sz="1600" noProof="0"/>
          </a:p>
          <a:p>
            <a:r>
              <a:rPr lang="de-DE" sz="1600" noProof="0"/>
              <a:t>Benjamin </a:t>
            </a:r>
            <a:r>
              <a:rPr lang="de-DE" sz="1600" noProof="0" err="1"/>
              <a:t>Ehnes</a:t>
            </a:r>
            <a:r>
              <a:rPr lang="de-DE" sz="1600" noProof="0"/>
              <a:t> (</a:t>
            </a:r>
            <a:r>
              <a:rPr lang="de-DE" sz="1600" noProof="0" err="1"/>
              <a:t>Dev</a:t>
            </a:r>
            <a:r>
              <a:rPr lang="de-DE" sz="1600" noProof="0"/>
              <a:t> Lead) </a:t>
            </a:r>
          </a:p>
          <a:p>
            <a:r>
              <a:rPr lang="de-DE" sz="1600" noProof="0"/>
              <a:t>Antonia </a:t>
            </a:r>
            <a:r>
              <a:rPr lang="de-DE" sz="1600" noProof="0" err="1"/>
              <a:t>Geschke</a:t>
            </a:r>
            <a:r>
              <a:rPr lang="de-DE" sz="1600" noProof="0"/>
              <a:t> (PO) </a:t>
            </a:r>
          </a:p>
          <a:p>
            <a:r>
              <a:rPr lang="de-DE" sz="1600" noProof="0"/>
              <a:t>Lucian Gerasch – Celina Ludwigs – Lisa Sluka</a:t>
            </a:r>
          </a:p>
        </p:txBody>
      </p: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2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60703B-ABB2-B046-BF68-0A1C17B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DE" noProof="0">
                <a:solidFill>
                  <a:schemeClr val="bg1"/>
                </a:solidFill>
              </a:rPr>
              <a:t>Nächste Schritte: Architekturentwurf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7BA97-127B-41E9-986D-47034B36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Codename: </a:t>
            </a:r>
            <a:r>
              <a:rPr lang="de-DE" err="1">
                <a:solidFill>
                  <a:schemeClr val="bg1"/>
                </a:solidFill>
                <a:cs typeface="Calibri"/>
              </a:rPr>
              <a:t>Fetcher</a:t>
            </a:r>
            <a:r>
              <a:rPr lang="de-DE" noProof="0">
                <a:solidFill>
                  <a:schemeClr val="bg1"/>
                </a:solidFill>
                <a:cs typeface="Calibri"/>
              </a:rPr>
              <a:t> (</a:t>
            </a:r>
            <a:r>
              <a:rPr lang="de-DE">
                <a:solidFill>
                  <a:schemeClr val="bg1"/>
                </a:solidFill>
                <a:cs typeface="Calibri"/>
              </a:rPr>
              <a:t>dt. Abholer</a:t>
            </a:r>
            <a:r>
              <a:rPr lang="de-DE" noProof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de-DE" noProof="0">
                <a:solidFill>
                  <a:schemeClr val="bg1"/>
                </a:solidFill>
                <a:cs typeface="Calibri"/>
              </a:rPr>
              <a:t>Moderne Patterns</a:t>
            </a:r>
          </a:p>
          <a:p>
            <a:endParaRPr lang="de-DE" noProof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CAB55-9882-44BF-8676-974D6370CF7A}"/>
              </a:ext>
            </a:extLst>
          </p:cNvPr>
          <p:cNvSpPr txBox="1"/>
          <p:nvPr/>
        </p:nvSpPr>
        <p:spPr>
          <a:xfrm>
            <a:off x="729673" y="5809673"/>
            <a:ext cx="403629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Arial"/>
                <a:cs typeface="Arabic Typesetting"/>
              </a:rPr>
              <a:t>https://github.com/cxxr/better-java#the-builder-pattern</a:t>
            </a:r>
            <a:endParaRPr lang="en-US" sz="10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4AB43AF-798D-44B9-9AA2-DE390BB7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5067" y="642257"/>
            <a:ext cx="5615819" cy="56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B2B6C-9C1F-9146-95A1-D80B45E8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205" y="2541373"/>
            <a:ext cx="6118881" cy="1775254"/>
          </a:xfrm>
        </p:spPr>
        <p:txBody>
          <a:bodyPr>
            <a:normAutofit/>
          </a:bodyPr>
          <a:lstStyle/>
          <a:p>
            <a:r>
              <a:rPr lang="de-DE" sz="8000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7765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6DD06-9371-104D-9FA5-E7147621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71E56-2DC4-EF40-9446-E61FF9C7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2800" noProof="0"/>
              <a:t>FH-Erfurt App</a:t>
            </a:r>
          </a:p>
          <a:p>
            <a:pPr>
              <a:buFont typeface="+mj-lt"/>
              <a:buAutoNum type="arabicPeriod"/>
            </a:pPr>
            <a:r>
              <a:rPr lang="de-DE" sz="2800" noProof="0"/>
              <a:t>Definition News</a:t>
            </a:r>
            <a:endParaRPr lang="de-DE" sz="2800" noProof="0"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de-DE" sz="2800" noProof="0"/>
              <a:t>Abgrenzung</a:t>
            </a:r>
            <a:endParaRPr lang="de-DE" sz="2800" noProof="0"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de-DE" sz="2800" noProof="0"/>
              <a:t>Funktionalitäten</a:t>
            </a:r>
            <a:endParaRPr lang="de-DE" sz="2800" noProof="0"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de-DE" sz="2800" noProof="0"/>
              <a:t>Anforderungen</a:t>
            </a:r>
            <a:endParaRPr lang="de-DE" sz="2800" noProof="0"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de-DE" sz="2800" noProof="0"/>
              <a:t>Layout-Ideen</a:t>
            </a:r>
          </a:p>
          <a:p>
            <a:pPr>
              <a:buAutoNum type="arabicPeriod"/>
            </a:pPr>
            <a:r>
              <a:rPr lang="de-DE" sz="2800" noProof="0"/>
              <a:t>Nächste Schritte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670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5A1C9-51C5-B54B-A15D-9E9F5B8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>
                <a:solidFill>
                  <a:schemeClr val="accent2"/>
                </a:solidFill>
              </a:rPr>
              <a:t>FH Erfurt App - </a:t>
            </a:r>
            <a:r>
              <a:rPr lang="de-DE" noProof="0" err="1">
                <a:solidFill>
                  <a:schemeClr val="accent2"/>
                </a:solidFill>
              </a:rPr>
              <a:t>current</a:t>
            </a:r>
            <a:r>
              <a:rPr lang="de-DE" noProof="0">
                <a:solidFill>
                  <a:schemeClr val="accent2"/>
                </a:solidFill>
              </a:rPr>
              <a:t> </a:t>
            </a:r>
            <a:r>
              <a:rPr lang="de-DE" noProof="0" err="1">
                <a:solidFill>
                  <a:schemeClr val="accent2"/>
                </a:solidFill>
              </a:rPr>
              <a:t>state</a:t>
            </a:r>
            <a:endParaRPr lang="de-DE" noProof="0">
              <a:solidFill>
                <a:schemeClr val="accent2"/>
              </a:solidFill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DC088C-65D8-414B-8DB2-9B3E527EB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172" y="1658549"/>
            <a:ext cx="2443934" cy="43382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B0A594-CD52-174A-8D23-F12514F3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59" y="1658548"/>
            <a:ext cx="2443935" cy="4338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4CDAC1-2C34-2A4A-8C86-7D91C1115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56" y="1658549"/>
            <a:ext cx="2466163" cy="4338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9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B19A-D5F2-7B4B-B53D-D6919DE4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Definition NEWS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4428C-28E6-8E47-84F5-0DD99F98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410"/>
            <a:ext cx="9381066" cy="5026455"/>
          </a:xfrm>
        </p:spPr>
        <p:txBody>
          <a:bodyPr>
            <a:normAutofit/>
          </a:bodyPr>
          <a:lstStyle/>
          <a:p>
            <a:r>
              <a:rPr lang="de-DE" noProof="0"/>
              <a:t>allgemeine Meldungen, die alle Studenten betreffen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Anmeldung Prüfungszeitraum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Immatrikulation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Bewerbungsfristen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 err="1"/>
              <a:t>Coronavirus</a:t>
            </a:r>
            <a:r>
              <a:rPr lang="de-DE" noProof="0"/>
              <a:t> – Rahmenhygieneplan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Berichte vom Präsidium</a:t>
            </a:r>
          </a:p>
          <a:p>
            <a:r>
              <a:rPr lang="de-DE" noProof="0"/>
              <a:t>Veranstaltungen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Hochschulweit z.B. Sommerfest, Weihnachtsmarkt, </a:t>
            </a:r>
            <a:r>
              <a:rPr lang="de-DE" noProof="0" err="1"/>
              <a:t>Ersti</a:t>
            </a:r>
            <a:r>
              <a:rPr lang="de-DE" noProof="0"/>
              <a:t>-Grillen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Einführungsveranstaltungen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Ringvorlesungen</a:t>
            </a:r>
          </a:p>
        </p:txBody>
      </p:sp>
    </p:spTree>
    <p:extLst>
      <p:ext uri="{BB962C8B-B14F-4D97-AF65-F5344CB8AC3E}">
        <p14:creationId xmlns:p14="http://schemas.microsoft.com/office/powerpoint/2010/main" val="42825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D077F-7D03-DB4F-8BB0-DDB901DD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Definition NEWS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88833-4601-8744-B3A8-864FF359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405"/>
            <a:ext cx="8596668" cy="4136768"/>
          </a:xfrm>
        </p:spPr>
        <p:txBody>
          <a:bodyPr>
            <a:normAutofit lnSpcReduction="10000"/>
          </a:bodyPr>
          <a:lstStyle/>
          <a:p>
            <a:r>
              <a:rPr lang="de-DE" noProof="0"/>
              <a:t>Fakultät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Prüfungspläne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Wettbewerbe</a:t>
            </a:r>
          </a:p>
          <a:p>
            <a:r>
              <a:rPr lang="de-DE" noProof="0"/>
              <a:t>Informationen über neue Kurse &amp; Termine zur Eintragung</a:t>
            </a:r>
          </a:p>
          <a:p>
            <a:r>
              <a:rPr lang="de-DE" noProof="0"/>
              <a:t>Änderung von Öffnungszeiten 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Mensa &amp; Café Aqua 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Hochschulbibliothek </a:t>
            </a:r>
          </a:p>
          <a:p>
            <a:r>
              <a:rPr lang="de-DE" noProof="0"/>
              <a:t>Interna 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Hochschulpersonal </a:t>
            </a:r>
          </a:p>
          <a:p>
            <a:r>
              <a:rPr lang="de-DE" noProof="0">
                <a:sym typeface="Wingdings" pitchFamily="2" charset="2"/>
              </a:rPr>
              <a:t>Stellenangebote</a:t>
            </a:r>
          </a:p>
          <a:p>
            <a:r>
              <a:rPr lang="de-DE" noProof="0"/>
              <a:t>Pressemittelungen 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pPr marL="0" indent="0">
              <a:buNone/>
            </a:pP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546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9D478-4288-514A-B9FE-22DF3AFC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noProof="0">
                <a:solidFill>
                  <a:schemeClr val="accent2"/>
                </a:solidFill>
              </a:rPr>
              <a:t>Abgrenzung</a:t>
            </a:r>
            <a:br>
              <a:rPr lang="de-DE" noProof="0">
                <a:solidFill>
                  <a:schemeClr val="accent2"/>
                </a:solidFill>
              </a:rPr>
            </a:br>
            <a:r>
              <a:rPr lang="de-DE" sz="3200" noProof="0">
                <a:solidFill>
                  <a:schemeClr val="accent2"/>
                </a:solidFill>
              </a:rPr>
              <a:t>Was sind keine News?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EBFE7-DC35-A74D-B657-F773687C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/>
              <a:t>Krankmeldungen von Dozenten</a:t>
            </a:r>
          </a:p>
          <a:p>
            <a:pPr lvl="1">
              <a:buFont typeface="Wingdings" pitchFamily="2" charset="2"/>
              <a:buChar char="§"/>
            </a:pPr>
            <a:r>
              <a:rPr lang="de-DE" noProof="0"/>
              <a:t>Vgl. Schwarzes Brett AI</a:t>
            </a:r>
          </a:p>
          <a:p>
            <a:r>
              <a:rPr lang="de-DE" noProof="0"/>
              <a:t>Verlegung &amp; Ausfall von Unterricht</a:t>
            </a:r>
          </a:p>
          <a:p>
            <a:r>
              <a:rPr lang="de-DE" noProof="0"/>
              <a:t>kursrelevante Ankündigungen via </a:t>
            </a:r>
            <a:r>
              <a:rPr lang="de-DE" noProof="0" err="1"/>
              <a:t>Moodle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400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85FAD-F2C4-B84D-A483-D6ED0D4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noProof="0"/>
              <a:t>Funktionalitäten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F2825-2D0E-484F-A23E-96534DD7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27" y="1542477"/>
            <a:ext cx="8470898" cy="4551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900" noProof="0"/>
              <a:t>einheitliche Plattform</a:t>
            </a:r>
            <a:endParaRPr lang="de-DE" sz="1700" noProof="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de-DE" sz="1500" noProof="0"/>
              <a:t>Integration</a:t>
            </a:r>
            <a:r>
              <a:rPr lang="de-DE" sz="1500" noProof="0">
                <a:ea typeface="+mn-lt"/>
                <a:cs typeface="+mn-lt"/>
              </a:rPr>
              <a:t> “Schwarzes Brett”</a:t>
            </a:r>
            <a:endParaRPr lang="de-DE" sz="1500" noProof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de-DE" sz="1900" noProof="0"/>
              <a:t>Anmeldefunktion</a:t>
            </a:r>
            <a:endParaRPr lang="de-DE" sz="1900" noProof="0"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 noProof="0"/>
              <a:t>Login via FH-Account</a:t>
            </a:r>
            <a:endParaRPr lang="de-DE" sz="1900" noProof="0"/>
          </a:p>
          <a:p>
            <a:pPr>
              <a:lnSpc>
                <a:spcPct val="90000"/>
              </a:lnSpc>
            </a:pPr>
            <a:r>
              <a:rPr lang="de-DE" sz="1900" noProof="0"/>
              <a:t>Filtermöglichkeiten für User</a:t>
            </a:r>
            <a:endParaRPr lang="de-DE" sz="1900" noProof="0"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 noProof="0"/>
              <a:t>Fakultät</a:t>
            </a:r>
            <a:endParaRPr lang="de-DE" noProof="0"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 noProof="0"/>
              <a:t>Priorität </a:t>
            </a:r>
            <a:endParaRPr lang="de-DE" noProof="0"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 noProof="0"/>
              <a:t>Zeitraum</a:t>
            </a:r>
            <a:endParaRPr lang="de-DE" noProof="0"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 noProof="0"/>
              <a:t>Jobangebote</a:t>
            </a:r>
            <a:endParaRPr lang="de-DE" noProof="0"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 noProof="0"/>
              <a:t>Veranstaltungen</a:t>
            </a:r>
            <a:endParaRPr lang="de-DE" noProof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de-DE" sz="1900" noProof="0"/>
              <a:t>Benachrichtigungen</a:t>
            </a:r>
            <a:endParaRPr lang="de-DE" sz="1900" noProof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de-DE" sz="1900" noProof="0">
                <a:ea typeface="+mn-lt"/>
                <a:cs typeface="+mn-lt"/>
              </a:rPr>
              <a:t>angelehnt an RSS Feed</a:t>
            </a:r>
            <a:endParaRPr lang="de-DE" sz="1900" noProof="0"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de-DE" sz="2200" noProof="0">
              <a:cs typeface="Calibri"/>
            </a:endParaRPr>
          </a:p>
          <a:p>
            <a:pPr>
              <a:lnSpc>
                <a:spcPct val="90000"/>
              </a:lnSpc>
            </a:pPr>
            <a:endParaRPr lang="de-DE" sz="1900" noProof="0">
              <a:cs typeface="Calibri" panose="020F0502020204030204"/>
            </a:endParaRP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41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CE6F0-C5EA-C84E-84E1-FD263477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121A7-6E4B-EA41-82BF-91A88284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46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noProof="0"/>
              <a:t>Basisfaktoren</a:t>
            </a:r>
          </a:p>
          <a:p>
            <a:pPr lvl="1">
              <a:buFont typeface="Wingdings" charset="2"/>
              <a:buChar char="§"/>
            </a:pPr>
            <a:r>
              <a:rPr lang="de-DE" noProof="0">
                <a:cs typeface="Calibri"/>
              </a:rPr>
              <a:t>Nachrichten abrufen (Schwarzes Brett, RSS Feed, …)</a:t>
            </a:r>
          </a:p>
          <a:p>
            <a:pPr lvl="1">
              <a:buFont typeface="Wingdings" charset="2"/>
              <a:buChar char="§"/>
            </a:pPr>
            <a:r>
              <a:rPr lang="de-DE" noProof="0">
                <a:cs typeface="Calibri"/>
              </a:rPr>
              <a:t>Aktualität</a:t>
            </a:r>
          </a:p>
          <a:p>
            <a:r>
              <a:rPr lang="de-DE" noProof="0"/>
              <a:t>Leistungsfaktoren</a:t>
            </a:r>
            <a:endParaRPr lang="de-DE" noProof="0">
              <a:cs typeface="Calibri"/>
            </a:endParaRPr>
          </a:p>
          <a:p>
            <a:pPr lvl="1">
              <a:buFont typeface="Wingdings" charset="2"/>
              <a:buChar char="§"/>
            </a:pPr>
            <a:r>
              <a:rPr lang="de-DE" noProof="0">
                <a:cs typeface="Calibri"/>
              </a:rPr>
              <a:t>Filter &amp; Tag System</a:t>
            </a:r>
          </a:p>
          <a:p>
            <a:pPr lvl="1">
              <a:buFont typeface="Wingdings" charset="2"/>
              <a:buChar char="§"/>
            </a:pPr>
            <a:r>
              <a:rPr lang="de-DE" noProof="0">
                <a:cs typeface="Calibri"/>
              </a:rPr>
              <a:t>(einstellbare) Benachrichtigungen</a:t>
            </a:r>
          </a:p>
          <a:p>
            <a:pPr lvl="1">
              <a:buFont typeface="Wingdings" charset="2"/>
              <a:buChar char="§"/>
            </a:pPr>
            <a:r>
              <a:rPr lang="de-DE" noProof="0">
                <a:cs typeface="Calibri"/>
              </a:rPr>
              <a:t>Lesezeichen / Beitrag speichern</a:t>
            </a:r>
          </a:p>
          <a:p>
            <a:r>
              <a:rPr lang="de-DE" noProof="0"/>
              <a:t>Begeisterungsfaktoren</a:t>
            </a:r>
            <a:endParaRPr lang="de-DE" noProof="0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de-DE" noProof="0">
                <a:cs typeface="Calibri"/>
              </a:rPr>
              <a:t>Termine von Veranstaltungen direkt in Appointments</a:t>
            </a:r>
            <a:r>
              <a:rPr lang="de-DE">
                <a:cs typeface="Calibri" panose="020F0502020204030204"/>
              </a:rPr>
              <a:t>/Timetable</a:t>
            </a:r>
            <a:r>
              <a:rPr lang="de-DE" noProof="0">
                <a:cs typeface="Calibri" panose="020F0502020204030204"/>
              </a:rPr>
              <a:t> speichern/markieren</a:t>
            </a:r>
          </a:p>
        </p:txBody>
      </p:sp>
    </p:spTree>
    <p:extLst>
      <p:ext uri="{BB962C8B-B14F-4D97-AF65-F5344CB8AC3E}">
        <p14:creationId xmlns:p14="http://schemas.microsoft.com/office/powerpoint/2010/main" val="163122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25C5C-CE88-4321-851A-DC49F04E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>
                <a:solidFill>
                  <a:schemeClr val="bg1"/>
                </a:solidFill>
              </a:rPr>
              <a:t>Layout-Ideen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0C247AF-E9FA-44E3-B55D-4408E979DEB4}"/>
              </a:ext>
            </a:extLst>
          </p:cNvPr>
          <p:cNvSpPr txBox="1">
            <a:spLocks/>
          </p:cNvSpPr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erleichterte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Ableitung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von Funktionen und der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Architektur</a:t>
            </a:r>
            <a:endParaRPr lang="en-US" err="1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Metadaten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wie</a:t>
            </a:r>
            <a:r>
              <a:rPr lang="en-US">
                <a:solidFill>
                  <a:schemeClr val="bg1"/>
                </a:solidFill>
              </a:rPr>
              <a:t> Autor, Datum, </a:t>
            </a:r>
            <a:r>
              <a:rPr lang="en-US" err="1">
                <a:solidFill>
                  <a:schemeClr val="bg1"/>
                </a:solidFill>
              </a:rPr>
              <a:t>Dringlichkeit</a:t>
            </a:r>
            <a:r>
              <a:rPr lang="en-US">
                <a:solidFill>
                  <a:schemeClr val="bg1"/>
                </a:solidFill>
              </a:rPr>
              <a:t> und </a:t>
            </a:r>
            <a:r>
              <a:rPr lang="en-US" err="1">
                <a:solidFill>
                  <a:schemeClr val="bg1"/>
                </a:solidFill>
              </a:rPr>
              <a:t>Fakultät</a:t>
            </a:r>
            <a:r>
              <a:rPr lang="en-US">
                <a:solidFill>
                  <a:schemeClr val="bg1"/>
                </a:solidFill>
              </a:rPr>
              <a:t>  </a:t>
            </a:r>
            <a:r>
              <a:rPr lang="en-US" err="1">
                <a:solidFill>
                  <a:schemeClr val="bg1"/>
                </a:solidFill>
              </a:rPr>
              <a:t>müssen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direkt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erkennbar</a:t>
            </a:r>
            <a:r>
              <a:rPr lang="en-US">
                <a:solidFill>
                  <a:schemeClr val="bg1"/>
                </a:solidFill>
              </a:rPr>
              <a:t> sein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kurze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Schlagzeilen</a:t>
            </a: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nur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Vorschläge</a:t>
            </a:r>
            <a:r>
              <a:rPr lang="en-US">
                <a:solidFill>
                  <a:schemeClr val="bg1"/>
                </a:solidFill>
                <a:cs typeface="Calibri"/>
              </a:rPr>
              <a:t>     das </a:t>
            </a:r>
            <a:r>
              <a:rPr lang="en-US" err="1">
                <a:solidFill>
                  <a:schemeClr val="bg1"/>
                </a:solidFill>
                <a:cs typeface="Calibri"/>
              </a:rPr>
              <a:t>Programm</a:t>
            </a:r>
            <a:r>
              <a:rPr lang="en-US">
                <a:solidFill>
                  <a:schemeClr val="bg1"/>
                </a:solidFill>
                <a:cs typeface="Calibri"/>
              </a:rPr>
              <a:t> muss </a:t>
            </a:r>
            <a:r>
              <a:rPr lang="en-US" err="1">
                <a:solidFill>
                  <a:schemeClr val="bg1"/>
                </a:solidFill>
                <a:cs typeface="Calibri"/>
              </a:rPr>
              <a:t>aber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einen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soliden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Unterbau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bieten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D93EC45B-57D5-4795-B1A8-A817A7B33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5008" y="1556850"/>
            <a:ext cx="3881437" cy="3881437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AAC816-7E69-475D-8CDC-2FD445AFBD3B}"/>
              </a:ext>
            </a:extLst>
          </p:cNvPr>
          <p:cNvCxnSpPr/>
          <p:nvPr/>
        </p:nvCxnSpPr>
        <p:spPr>
          <a:xfrm>
            <a:off x="2524471" y="4384015"/>
            <a:ext cx="204098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68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{4438BE30-A1F9-734F-921E-799F2060BB79}tf10001060</Template>
  <TotalTime>0</TotalTime>
  <Words>266</Words>
  <Application>Microsoft Macintosh PowerPoint</Application>
  <PresentationFormat>Breitbild</PresentationFormat>
  <Paragraphs>97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3</vt:lpstr>
      <vt:lpstr>Facette</vt:lpstr>
      <vt:lpstr>JAVA PROJEKT TEAM NEWS</vt:lpstr>
      <vt:lpstr>Gliederung</vt:lpstr>
      <vt:lpstr>FH Erfurt App - current state</vt:lpstr>
      <vt:lpstr>Definition NEWS I</vt:lpstr>
      <vt:lpstr>Definition NEWS II</vt:lpstr>
      <vt:lpstr>Abgrenzung Was sind keine News?</vt:lpstr>
      <vt:lpstr>Funktionalitäten</vt:lpstr>
      <vt:lpstr>Anforderungen</vt:lpstr>
      <vt:lpstr>Layout-Ideen</vt:lpstr>
      <vt:lpstr>Nächste Schritte: Architekturentwurf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lisa.sluka</dc:creator>
  <cp:lastModifiedBy>lisa.sluka</cp:lastModifiedBy>
  <cp:revision>2</cp:revision>
  <dcterms:created xsi:type="dcterms:W3CDTF">2021-11-09T13:09:52Z</dcterms:created>
  <dcterms:modified xsi:type="dcterms:W3CDTF">2021-12-13T10:27:38Z</dcterms:modified>
</cp:coreProperties>
</file>