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14"/>
  </p:notesMasterIdLst>
  <p:sldIdLst>
    <p:sldId id="256" r:id="rId2"/>
    <p:sldId id="257" r:id="rId3"/>
    <p:sldId id="266" r:id="rId4"/>
    <p:sldId id="262" r:id="rId5"/>
    <p:sldId id="267" r:id="rId6"/>
    <p:sldId id="268" r:id="rId7"/>
    <p:sldId id="273" r:id="rId8"/>
    <p:sldId id="270" r:id="rId9"/>
    <p:sldId id="260" r:id="rId10"/>
    <p:sldId id="274" r:id="rId11"/>
    <p:sldId id="27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23710C-B1CD-2873-0966-39072DECCBD9}" v="219" dt="2022-01-29T10:27:51.278"/>
    <p1510:client id="{9FDB6716-0471-8BB0-B1BC-3A38CCF7EAC7}" v="18" dt="2022-01-30T09:34:55.029"/>
    <p1510:client id="{AF530400-2198-46F8-8A9B-A988514A8586}" v="402" dt="2022-01-29T10:48:57.590"/>
    <p1510:client id="{D6CEB2DC-F7CB-A3A1-1D58-0A04F4E287EC}" v="221" dt="2022-01-29T10:23:55.238"/>
    <p1510:client id="{E7823578-D374-6E4E-8DC7-D6A9C9F8EE54}" v="646" dt="2022-01-30T09:27:46.901"/>
    <p1510:client id="{F4D50FDC-CB50-2590-EF3C-5F9BA67F51DA}" v="1589" dt="2022-01-29T10:23:17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0CCDD-48C4-DB4A-984F-16D1ACA9FD46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E9518-041F-BF42-BEE5-DCF0670F8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052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Benni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E9518-041F-BF42-BEE5-DCF0670F84C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738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E9518-041F-BF42-BEE5-DCF0670F84C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62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Lucian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E9518-041F-BF42-BEE5-DCF0670F84C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293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Lucian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E9518-041F-BF42-BEE5-DCF0670F84C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12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Celina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E9518-041F-BF42-BEE5-DCF0670F84C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750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Lisa</a:t>
            </a:r>
          </a:p>
          <a:p>
            <a:r>
              <a:rPr lang="de-DE"/>
              <a:t>jede Klasse hat DTO, was beinahe genaues Abbild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E9518-041F-BF42-BEE5-DCF0670F84C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77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Celina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E9518-041F-BF42-BEE5-DCF0670F84C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267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Benni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E9518-041F-BF42-BEE5-DCF0670F84C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564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Antonia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E9518-041F-BF42-BEE5-DCF0670F84C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002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Antonia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E9518-041F-BF42-BEE5-DCF0670F84C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301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7D-C898-614E-A554-3B29911A3874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CC6-BC61-B54D-BC99-64EE59884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312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7D-C898-614E-A554-3B29911A3874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CC6-BC61-B54D-BC99-64EE59884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22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7D-C898-614E-A554-3B29911A3874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CC6-BC61-B54D-BC99-64EE5988492A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4760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7D-C898-614E-A554-3B29911A3874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CC6-BC61-B54D-BC99-64EE59884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100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7D-C898-614E-A554-3B29911A3874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CC6-BC61-B54D-BC99-64EE5988492A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6512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7D-C898-614E-A554-3B29911A3874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CC6-BC61-B54D-BC99-64EE59884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246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7D-C898-614E-A554-3B29911A3874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CC6-BC61-B54D-BC99-64EE59884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963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7D-C898-614E-A554-3B29911A3874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CC6-BC61-B54D-BC99-64EE59884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844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7D-C898-614E-A554-3B29911A3874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CC6-BC61-B54D-BC99-64EE59884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50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7D-C898-614E-A554-3B29911A3874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CC6-BC61-B54D-BC99-64EE59884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93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7D-C898-614E-A554-3B29911A3874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CC6-BC61-B54D-BC99-64EE59884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97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7D-C898-614E-A554-3B29911A3874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CC6-BC61-B54D-BC99-64EE59884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38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7D-C898-614E-A554-3B29911A3874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CC6-BC61-B54D-BC99-64EE59884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04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7D-C898-614E-A554-3B29911A3874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CC6-BC61-B54D-BC99-64EE59884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99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7D-C898-614E-A554-3B29911A3874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CC6-BC61-B54D-BC99-64EE59884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53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5CC6-BC61-B54D-BC99-64EE5988492A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7D-C898-614E-A554-3B29911A3874}" type="datetimeFigureOut">
              <a:rPr lang="de-DE" smtClean="0"/>
              <a:t>10.03.22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64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4527D-C898-614E-A554-3B29911A3874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F65CC6-BC61-B54D-BC99-64EE598849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2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29FF69-C8D1-5043-8458-3FF40BDAA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6943" y="2404534"/>
            <a:ext cx="9397993" cy="1646302"/>
          </a:xfrm>
        </p:spPr>
        <p:txBody>
          <a:bodyPr/>
          <a:lstStyle/>
          <a:p>
            <a:r>
              <a:rPr lang="de-DE" noProof="0">
                <a:solidFill>
                  <a:schemeClr val="accent2"/>
                </a:solidFill>
              </a:rPr>
              <a:t>JAVA I PROJEKT </a:t>
            </a:r>
            <a:br>
              <a:rPr lang="de-DE" noProof="0">
                <a:solidFill>
                  <a:schemeClr val="accent2"/>
                </a:solidFill>
              </a:rPr>
            </a:br>
            <a:r>
              <a:rPr lang="de-DE" noProof="0">
                <a:solidFill>
                  <a:schemeClr val="accent2"/>
                </a:solidFill>
              </a:rPr>
              <a:t>SERVICE NEWS</a:t>
            </a:r>
            <a:endParaRPr lang="de-DE" noProof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C49FAF-3A51-FD49-8A07-DEC4245E6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06943" y="4050836"/>
            <a:ext cx="9397993" cy="1572201"/>
          </a:xfrm>
        </p:spPr>
        <p:txBody>
          <a:bodyPr>
            <a:normAutofit/>
          </a:bodyPr>
          <a:lstStyle/>
          <a:p>
            <a:endParaRPr lang="de-DE" noProof="0"/>
          </a:p>
          <a:p>
            <a:r>
              <a:rPr lang="de-DE" noProof="0"/>
              <a:t>Benjamin </a:t>
            </a:r>
            <a:r>
              <a:rPr lang="de-DE" noProof="0" err="1"/>
              <a:t>Ehnes</a:t>
            </a:r>
            <a:r>
              <a:rPr lang="de-DE" noProof="0"/>
              <a:t> (</a:t>
            </a:r>
            <a:r>
              <a:rPr lang="de-DE" noProof="0" err="1"/>
              <a:t>Dev</a:t>
            </a:r>
            <a:r>
              <a:rPr lang="de-DE" noProof="0"/>
              <a:t> Lead) </a:t>
            </a:r>
          </a:p>
          <a:p>
            <a:r>
              <a:rPr lang="de-DE" noProof="0"/>
              <a:t>Antonia </a:t>
            </a:r>
            <a:r>
              <a:rPr lang="de-DE" noProof="0" err="1"/>
              <a:t>Geschke</a:t>
            </a:r>
            <a:r>
              <a:rPr lang="de-DE" noProof="0"/>
              <a:t> (PO) </a:t>
            </a:r>
          </a:p>
          <a:p>
            <a:r>
              <a:rPr lang="de-DE" noProof="0"/>
              <a:t>Lucian Gerasch – Celina Ludwigs – Lisa Sluka</a:t>
            </a:r>
          </a:p>
          <a:p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82110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2E1E-F3F9-4752-9065-6427CBD2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Was bis zur </a:t>
            </a:r>
            <a:r>
              <a:rPr lang="de-DE"/>
              <a:t>Abgabe</a:t>
            </a:r>
            <a:r>
              <a:rPr lang="de-DE" noProof="0"/>
              <a:t> noch implementiert werden soll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6F1B4-6B2E-4F76-9450-E0ACBE3ED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noProof="0"/>
              <a:t>Fertigstellung der </a:t>
            </a:r>
            <a:r>
              <a:rPr lang="de-DE" noProof="0" err="1"/>
              <a:t>Repositories</a:t>
            </a:r>
            <a:r>
              <a:rPr lang="de-DE" noProof="0"/>
              <a:t> </a:t>
            </a:r>
          </a:p>
          <a:p>
            <a:r>
              <a:rPr lang="de-DE" noProof="0"/>
              <a:t>Ausbau des News-Service </a:t>
            </a:r>
          </a:p>
          <a:p>
            <a:r>
              <a:rPr lang="de-DE" noProof="0"/>
              <a:t>Erweiterung der Unit-Tests </a:t>
            </a:r>
          </a:p>
          <a:p>
            <a:pPr lvl="1"/>
            <a:r>
              <a:rPr lang="de-DE" noProof="0"/>
              <a:t>nach der Umstrukturierung sind die meisten Tests entfallen</a:t>
            </a:r>
          </a:p>
          <a:p>
            <a:r>
              <a:rPr lang="de-DE" noProof="0"/>
              <a:t>letzter Feinschliff für die anderen Services</a:t>
            </a:r>
          </a:p>
          <a:p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560620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415C-B728-4B16-A147-9D943D01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114828" cy="1320800"/>
          </a:xfrm>
        </p:spPr>
        <p:txBody>
          <a:bodyPr/>
          <a:lstStyle/>
          <a:p>
            <a:r>
              <a:rPr lang="de-DE"/>
              <a:t>Probleme, Anmerkungen &amp; </a:t>
            </a:r>
            <a:br>
              <a:rPr lang="de-DE"/>
            </a:br>
            <a:r>
              <a:rPr lang="de-DE" err="1"/>
              <a:t>Lessons</a:t>
            </a:r>
            <a:r>
              <a:rPr lang="de-DE"/>
              <a:t> </a:t>
            </a:r>
            <a:r>
              <a:rPr lang="de-DE" err="1"/>
              <a:t>learned</a:t>
            </a:r>
            <a:endParaRPr lang="de-DE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B6B0A-3B02-4C97-8CE9-A520FCA08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Fehleinschätzung</a:t>
            </a:r>
            <a:r>
              <a:rPr lang="de-DE" noProof="0"/>
              <a:t> </a:t>
            </a:r>
            <a:r>
              <a:rPr lang="de-DE"/>
              <a:t>bezüglich</a:t>
            </a:r>
            <a:r>
              <a:rPr lang="de-DE" noProof="0"/>
              <a:t> Projektumfang</a:t>
            </a:r>
          </a:p>
          <a:p>
            <a:r>
              <a:rPr lang="de-DE" noProof="0"/>
              <a:t>Hohe Komplexität</a:t>
            </a:r>
          </a:p>
          <a:p>
            <a:pPr marL="0" indent="0">
              <a:buNone/>
            </a:pPr>
            <a:endParaRPr lang="de-DE" noProof="0"/>
          </a:p>
          <a:p>
            <a:r>
              <a:rPr lang="de-DE">
                <a:ea typeface="+mn-lt"/>
                <a:cs typeface="+mn-lt"/>
              </a:rPr>
              <a:t>Zeitmanagement</a:t>
            </a:r>
            <a:endParaRPr lang="en-US">
              <a:ea typeface="+mn-lt"/>
              <a:cs typeface="+mn-lt"/>
            </a:endParaRPr>
          </a:p>
          <a:p>
            <a:r>
              <a:rPr lang="de-DE">
                <a:ea typeface="+mn-lt"/>
                <a:cs typeface="+mn-lt"/>
              </a:rPr>
              <a:t>Kommunikation mit anderen Services</a:t>
            </a:r>
            <a:endParaRPr lang="en-US">
              <a:ea typeface="+mn-lt"/>
              <a:cs typeface="+mn-lt"/>
            </a:endParaRPr>
          </a:p>
          <a:p>
            <a:r>
              <a:rPr lang="de-DE">
                <a:ea typeface="+mn-lt"/>
                <a:cs typeface="+mn-lt"/>
              </a:rPr>
              <a:t>Verstehen und Umsetzen von Microservices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100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521BA-32C1-BF46-8C2C-A433599D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228" y="2575035"/>
            <a:ext cx="3993932" cy="966952"/>
          </a:xfrm>
        </p:spPr>
        <p:txBody>
          <a:bodyPr>
            <a:normAutofit/>
          </a:bodyPr>
          <a:lstStyle/>
          <a:p>
            <a:r>
              <a:rPr lang="de-DE" sz="4400" noProof="0"/>
              <a:t>Vielen Dank!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699667FA-6F13-164C-A95F-A5227F037AB8}"/>
              </a:ext>
            </a:extLst>
          </p:cNvPr>
          <p:cNvSpPr txBox="1">
            <a:spLocks/>
          </p:cNvSpPr>
          <p:nvPr/>
        </p:nvSpPr>
        <p:spPr>
          <a:xfrm>
            <a:off x="3352800" y="3342290"/>
            <a:ext cx="2648607" cy="6306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Noch Fragen?</a:t>
            </a:r>
          </a:p>
        </p:txBody>
      </p:sp>
    </p:spTree>
    <p:extLst>
      <p:ext uri="{BB962C8B-B14F-4D97-AF65-F5344CB8AC3E}">
        <p14:creationId xmlns:p14="http://schemas.microsoft.com/office/powerpoint/2010/main" val="160122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FA5037-12E3-A04A-8FE5-7DA83DB5A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5CA28B-1E45-6646-BAD3-6CAEB8B9C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+mj-lt"/>
              <a:buAutoNum type="arabicPeriod"/>
            </a:pPr>
            <a:r>
              <a:rPr lang="de-DE" noProof="0"/>
              <a:t>Verstehen der Architektur</a:t>
            </a:r>
          </a:p>
          <a:p>
            <a:pPr>
              <a:buAutoNum type="arabicPeriod"/>
            </a:pPr>
            <a:r>
              <a:rPr lang="de-DE" noProof="0"/>
              <a:t>Altes </a:t>
            </a:r>
            <a:r>
              <a:rPr lang="de-DE" noProof="0">
                <a:ea typeface="+mn-lt"/>
                <a:cs typeface="+mn-lt"/>
              </a:rPr>
              <a:t>Klassendiagramm</a:t>
            </a:r>
          </a:p>
          <a:p>
            <a:pPr>
              <a:buAutoNum type="arabicPeriod"/>
            </a:pPr>
            <a:r>
              <a:rPr lang="de-DE" noProof="0"/>
              <a:t>Verbessertes </a:t>
            </a:r>
            <a:r>
              <a:rPr lang="de-DE" noProof="0">
                <a:ea typeface="+mn-lt"/>
                <a:cs typeface="+mn-lt"/>
              </a:rPr>
              <a:t>Klassendiagramm</a:t>
            </a:r>
            <a:r>
              <a:rPr lang="de-DE" noProof="0"/>
              <a:t> </a:t>
            </a:r>
          </a:p>
          <a:p>
            <a:pPr>
              <a:buFont typeface="+mj-lt"/>
              <a:buAutoNum type="arabicPeriod"/>
            </a:pPr>
            <a:r>
              <a:rPr lang="de-DE" noProof="0"/>
              <a:t>Von uns umzusetzen</a:t>
            </a:r>
          </a:p>
          <a:p>
            <a:pPr>
              <a:buFont typeface="+mj-lt"/>
              <a:buAutoNum type="arabicPeriod"/>
            </a:pPr>
            <a:r>
              <a:rPr lang="de-DE" noProof="0"/>
              <a:t>Klassen: Message, Image, </a:t>
            </a:r>
            <a:r>
              <a:rPr lang="de-DE" noProof="0" err="1"/>
              <a:t>UserPreferences</a:t>
            </a:r>
            <a:endParaRPr lang="de-DE" noProof="0"/>
          </a:p>
          <a:p>
            <a:pPr>
              <a:buAutoNum type="arabicPeriod"/>
            </a:pPr>
            <a:r>
              <a:rPr lang="de-DE" noProof="0"/>
              <a:t>Filter</a:t>
            </a:r>
          </a:p>
          <a:p>
            <a:pPr>
              <a:buAutoNum type="arabicPeriod"/>
            </a:pPr>
            <a:r>
              <a:rPr lang="de-DE" noProof="0"/>
              <a:t>Vom Feed zum Service</a:t>
            </a:r>
          </a:p>
          <a:p>
            <a:pPr>
              <a:buAutoNum type="arabicPeriod"/>
            </a:pPr>
            <a:r>
              <a:rPr lang="de-DE" noProof="0"/>
              <a:t>Ziele bis zur Abgabe</a:t>
            </a:r>
          </a:p>
          <a:p>
            <a:pPr>
              <a:buAutoNum type="arabicPeriod"/>
            </a:pPr>
            <a:r>
              <a:rPr lang="de-DE" noProof="0"/>
              <a:t>Probleme, Anmerkungen &amp; </a:t>
            </a:r>
            <a:r>
              <a:rPr lang="de-DE" noProof="0" err="1"/>
              <a:t>Lessons</a:t>
            </a:r>
            <a:r>
              <a:rPr lang="de-DE" noProof="0"/>
              <a:t> </a:t>
            </a:r>
            <a:r>
              <a:rPr lang="de-DE" noProof="0" err="1"/>
              <a:t>learned</a:t>
            </a:r>
            <a:endParaRPr lang="de-DE" noProof="0"/>
          </a:p>
          <a:p>
            <a:pPr marL="0" indent="0">
              <a:buNone/>
            </a:pPr>
            <a:endParaRPr lang="de-DE" noProof="0"/>
          </a:p>
          <a:p>
            <a:pPr>
              <a:buFont typeface="+mj-lt"/>
              <a:buAutoNum type="arabicPeriod"/>
            </a:pP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54699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20D7-ECB7-4E07-8B6D-5A34ACDF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Verstehen der Architektur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4D80F5E4-2319-4E97-9DE2-84BF6BB90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18156" y="2160588"/>
            <a:ext cx="5515726" cy="3881437"/>
          </a:xfrm>
        </p:spPr>
      </p:pic>
    </p:spTree>
    <p:extLst>
      <p:ext uri="{BB962C8B-B14F-4D97-AF65-F5344CB8AC3E}">
        <p14:creationId xmlns:p14="http://schemas.microsoft.com/office/powerpoint/2010/main" val="2336697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CA293-6224-7242-B72E-1E77056D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Altes Klassendiagramm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09D35F53-00F9-4F7B-B869-FA3B51E22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7414" y="1468773"/>
            <a:ext cx="6652192" cy="4923509"/>
          </a:xfrm>
        </p:spPr>
      </p:pic>
    </p:spTree>
    <p:extLst>
      <p:ext uri="{BB962C8B-B14F-4D97-AF65-F5344CB8AC3E}">
        <p14:creationId xmlns:p14="http://schemas.microsoft.com/office/powerpoint/2010/main" val="195111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5681-D990-4BF8-88C3-3A3C7686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Verbessertes Klassendiagramm</a:t>
            </a:r>
          </a:p>
        </p:txBody>
      </p:sp>
      <p:pic>
        <p:nvPicPr>
          <p:cNvPr id="10" name="Grafik 10">
            <a:extLst>
              <a:ext uri="{FF2B5EF4-FFF2-40B4-BE49-F238E27FC236}">
                <a16:creationId xmlns:a16="http://schemas.microsoft.com/office/drawing/2014/main" id="{55411200-128F-45A0-9C7A-1E20D4DDC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854" y="1930085"/>
            <a:ext cx="10532148" cy="4181762"/>
          </a:xfrm>
        </p:spPr>
      </p:pic>
    </p:spTree>
    <p:extLst>
      <p:ext uri="{BB962C8B-B14F-4D97-AF65-F5344CB8AC3E}">
        <p14:creationId xmlns:p14="http://schemas.microsoft.com/office/powerpoint/2010/main" val="904551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938D6-D870-4E1E-9BB0-4F8B25E9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Von uns umzusetzen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FFD05-9437-409E-975F-988A39460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389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noProof="0"/>
              <a:t>Datenstrukturen (Nachricht, Bilder, </a:t>
            </a:r>
            <a:r>
              <a:rPr lang="de-DE" noProof="0" err="1"/>
              <a:t>Userpreferences</a:t>
            </a:r>
            <a:r>
              <a:rPr lang="de-DE" noProof="0"/>
              <a:t>)</a:t>
            </a:r>
          </a:p>
          <a:p>
            <a:r>
              <a:rPr lang="de-DE" noProof="0"/>
              <a:t>Logik im Service</a:t>
            </a:r>
          </a:p>
          <a:p>
            <a:r>
              <a:rPr lang="de-DE" noProof="0"/>
              <a:t>Anlehnung des </a:t>
            </a:r>
            <a:r>
              <a:rPr lang="de-DE" noProof="0" err="1"/>
              <a:t>Repositories</a:t>
            </a:r>
            <a:r>
              <a:rPr lang="de-DE" noProof="0"/>
              <a:t> an Beispielprojekt "Mensa"</a:t>
            </a:r>
          </a:p>
          <a:p>
            <a:r>
              <a:rPr lang="de-DE" noProof="0"/>
              <a:t>Übernahme der Datenbank (Abstraktion) von Herrn </a:t>
            </a:r>
            <a:r>
              <a:rPr lang="de-DE" noProof="0" err="1"/>
              <a:t>Rhöse</a:t>
            </a:r>
            <a:endParaRPr lang="de-DE" noProof="0"/>
          </a:p>
          <a:p>
            <a:r>
              <a:rPr lang="en-US" noProof="0"/>
              <a:t>statt des </a:t>
            </a:r>
            <a:r>
              <a:rPr lang="en-US" noProof="0" err="1"/>
              <a:t>ModelMappers</a:t>
            </a:r>
            <a:r>
              <a:rPr lang="en-US" noProof="0"/>
              <a:t> </a:t>
            </a:r>
            <a:r>
              <a:rPr lang="en-US" noProof="0" err="1"/>
              <a:t>für</a:t>
            </a:r>
            <a:r>
              <a:rPr lang="en-US" noProof="0"/>
              <a:t> </a:t>
            </a:r>
            <a:r>
              <a:rPr lang="en-US" err="1"/>
              <a:t>BeanMapper</a:t>
            </a:r>
            <a:r>
              <a:rPr lang="en-US"/>
              <a:t>: </a:t>
            </a:r>
            <a:r>
              <a:rPr lang="en-US" err="1"/>
              <a:t>Verwendung</a:t>
            </a:r>
            <a:r>
              <a:rPr lang="en-US"/>
              <a:t> von Herr </a:t>
            </a:r>
            <a:r>
              <a:rPr lang="en-US" err="1"/>
              <a:t>Rhöses</a:t>
            </a:r>
            <a:r>
              <a:rPr lang="en-US"/>
              <a:t> </a:t>
            </a:r>
            <a:r>
              <a:rPr lang="en-US" err="1"/>
              <a:t>Lösung</a:t>
            </a:r>
            <a:endParaRPr lang="en-US" noProof="0"/>
          </a:p>
          <a:p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83602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222C-F26A-4A76-BD04-E8EB9EBE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80" y="485562"/>
            <a:ext cx="8596668" cy="693068"/>
          </a:xfrm>
        </p:spPr>
        <p:txBody>
          <a:bodyPr>
            <a:normAutofit fontScale="90000"/>
          </a:bodyPr>
          <a:lstStyle/>
          <a:p>
            <a:r>
              <a:rPr lang="de-DE" noProof="0"/>
              <a:t>Klassen - </a:t>
            </a:r>
            <a:r>
              <a:rPr lang="de-DE" sz="2700" noProof="0">
                <a:solidFill>
                  <a:schemeClr val="accent1">
                    <a:lumMod val="50000"/>
                  </a:schemeClr>
                </a:solidFill>
              </a:rPr>
              <a:t>Message – Image - </a:t>
            </a:r>
            <a:r>
              <a:rPr lang="de-DE" sz="2700" noProof="0" err="1">
                <a:solidFill>
                  <a:schemeClr val="accent1">
                    <a:lumMod val="50000"/>
                  </a:schemeClr>
                </a:solidFill>
              </a:rPr>
              <a:t>UserPreferences</a:t>
            </a:r>
            <a:r>
              <a:rPr lang="de-DE" sz="2700" noProof="0">
                <a:solidFill>
                  <a:schemeClr val="accent1">
                    <a:lumMod val="50000"/>
                  </a:schemeClr>
                </a:solidFill>
              </a:rPr>
              <a:t> </a:t>
            </a:r>
            <a:br>
              <a:rPr lang="de-DE" noProof="0"/>
            </a:br>
            <a:endParaRPr lang="de-DE" noProof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9CCE6-EA72-4107-9EFF-25DF111C1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2364"/>
            <a:ext cx="9160349" cy="48700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noProof="0">
                <a:solidFill>
                  <a:schemeClr val="accent1">
                    <a:lumMod val="50000"/>
                  </a:schemeClr>
                </a:solidFill>
              </a:rPr>
              <a:t>Message</a:t>
            </a:r>
          </a:p>
          <a:p>
            <a:r>
              <a:rPr lang="de-DE" noProof="0" err="1"/>
              <a:t>DataHolder</a:t>
            </a:r>
            <a:endParaRPr lang="de-DE" noProof="0"/>
          </a:p>
          <a:p>
            <a:r>
              <a:rPr lang="de-DE" noProof="0"/>
              <a:t>typische News-Attribute wie: Autor, Titel, Fakultät,...</a:t>
            </a:r>
          </a:p>
          <a:p>
            <a:endParaRPr lang="de-DE" noProof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e-DE" noProof="0">
                <a:solidFill>
                  <a:schemeClr val="accent1">
                    <a:lumMod val="50000"/>
                  </a:schemeClr>
                </a:solidFill>
              </a:rPr>
              <a:t>Image</a:t>
            </a:r>
          </a:p>
          <a:p>
            <a:r>
              <a:rPr lang="de-DE" noProof="0"/>
              <a:t>simple Klasse</a:t>
            </a:r>
          </a:p>
          <a:p>
            <a:r>
              <a:rPr lang="de-DE" noProof="0"/>
              <a:t>beinhaltet das Bild in Bytes</a:t>
            </a:r>
          </a:p>
          <a:p>
            <a:r>
              <a:rPr lang="de-DE" noProof="0"/>
              <a:t>String zum Pfad</a:t>
            </a:r>
          </a:p>
          <a:p>
            <a:endParaRPr lang="de-DE" noProof="0"/>
          </a:p>
          <a:p>
            <a:pPr marL="0" indent="0">
              <a:buNone/>
            </a:pPr>
            <a:r>
              <a:rPr lang="de-DE" noProof="0" err="1">
                <a:solidFill>
                  <a:schemeClr val="accent1">
                    <a:lumMod val="50000"/>
                  </a:schemeClr>
                </a:solidFill>
              </a:rPr>
              <a:t>UserPreferences</a:t>
            </a:r>
            <a:endParaRPr lang="de-DE" noProof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de-DE" noProof="0"/>
              <a:t>soll Daten beinhalten, die zu groß wären um sie bei jeder Anfrage zu übermitteln z.B. ignorierte Autoren</a:t>
            </a:r>
          </a:p>
          <a:p>
            <a:r>
              <a:rPr lang="de-DE" noProof="0"/>
              <a:t>bei Anfragen sollen diese mit in das Message-</a:t>
            </a:r>
            <a:r>
              <a:rPr lang="de-DE" noProof="0" err="1"/>
              <a:t>Predicate</a:t>
            </a:r>
            <a:r>
              <a:rPr lang="de-DE" noProof="0"/>
              <a:t> übernommen werden </a:t>
            </a:r>
            <a:r>
              <a:rPr lang="de-DE" noProof="0">
                <a:sym typeface="Wingdings" pitchFamily="2" charset="2"/>
              </a:rPr>
              <a:t> </a:t>
            </a:r>
            <a:r>
              <a:rPr lang="de-DE" noProof="0"/>
              <a:t>Erweiterung der Filterbedingung</a:t>
            </a:r>
          </a:p>
          <a:p>
            <a:pPr marL="0" indent="0">
              <a:buNone/>
            </a:pPr>
            <a:endParaRPr lang="de-DE" noProof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de-DE" noProof="0"/>
          </a:p>
          <a:p>
            <a:endParaRPr lang="de-DE" noProof="0">
              <a:solidFill>
                <a:schemeClr val="tx1"/>
              </a:solidFill>
            </a:endParaRPr>
          </a:p>
          <a:p>
            <a:endParaRPr lang="de-DE" noProof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B655AECA-D821-5B41-BB05-EF856F38A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325" y="2893896"/>
            <a:ext cx="3771628" cy="18564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9746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4F606-7460-4542-B5B5-9A3E9380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F54D3-A84F-4408-9DCE-FE555B306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noProof="0"/>
              <a:t>Abänderung von eigentlicher Idee</a:t>
            </a:r>
          </a:p>
          <a:p>
            <a:r>
              <a:rPr lang="de-DE" noProof="0"/>
              <a:t>beinhaltet keine weitere "Logik"</a:t>
            </a:r>
          </a:p>
          <a:p>
            <a:r>
              <a:rPr lang="de-DE" noProof="0"/>
              <a:t>reine Utility</a:t>
            </a:r>
            <a:endParaRPr lang="de-DE"/>
          </a:p>
          <a:p>
            <a:r>
              <a:rPr lang="de-DE"/>
              <a:t>baut </a:t>
            </a:r>
            <a:r>
              <a:rPr lang="de-DE" err="1"/>
              <a:t>Predicates</a:t>
            </a:r>
            <a:endParaRPr lang="de-DE"/>
          </a:p>
          <a:p>
            <a:r>
              <a:rPr lang="de-DE" noProof="0"/>
              <a:t>API noch nicht genau ausdefiniert</a:t>
            </a:r>
          </a:p>
          <a:p>
            <a:endParaRPr lang="de-DE" noProof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E0BC3686-D8DE-4519-B84A-9E5098B65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427" y="4491098"/>
            <a:ext cx="7543800" cy="11604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034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E3916D-AEFC-6E42-A4FE-58BFD087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423" y="701638"/>
            <a:ext cx="4512989" cy="966952"/>
          </a:xfrm>
        </p:spPr>
        <p:txBody>
          <a:bodyPr anchor="ctr">
            <a:normAutofit fontScale="90000"/>
          </a:bodyPr>
          <a:lstStyle/>
          <a:p>
            <a:r>
              <a:rPr lang="de-DE" noProof="0">
                <a:solidFill>
                  <a:srgbClr val="FFFFFF"/>
                </a:solidFill>
              </a:rPr>
              <a:t>Vom Feed zum Service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5BEB658-06BF-A840-8927-99FD6F9186CC}"/>
              </a:ext>
            </a:extLst>
          </p:cNvPr>
          <p:cNvSpPr txBox="1"/>
          <p:nvPr/>
        </p:nvSpPr>
        <p:spPr>
          <a:xfrm>
            <a:off x="7131423" y="1728282"/>
            <a:ext cx="4314147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de-DE" sz="2000">
                <a:solidFill>
                  <a:schemeClr val="bg1"/>
                </a:solidFill>
              </a:rPr>
              <a:t>große Änderungen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de-DE" sz="2000">
                <a:solidFill>
                  <a:schemeClr val="bg1"/>
                </a:solidFill>
              </a:rPr>
              <a:t>kein Feed mehr an sich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de-DE" sz="2000">
                <a:solidFill>
                  <a:schemeClr val="bg1"/>
                </a:solidFill>
              </a:rPr>
              <a:t>soll Voreinstellungen, Messages und Bilder verwalten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de-DE" sz="2000">
                <a:solidFill>
                  <a:schemeClr val="bg1"/>
                </a:solidFill>
              </a:rPr>
              <a:t>primäre Funktionalität: Nachrichten erstellen und abfragen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de-DE" sz="2000">
                <a:solidFill>
                  <a:schemeClr val="bg1"/>
                </a:solidFill>
              </a:rPr>
              <a:t>implementiert außerdem den Client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5B0C070-DDDB-4D8F-A5E6-B711678D9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02" y="922344"/>
            <a:ext cx="6349283" cy="374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110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{4438BE30-A1F9-734F-921E-799F2060BB79}tf10001060</Template>
  <TotalTime>0</TotalTime>
  <Words>311</Words>
  <Application>Microsoft Macintosh PowerPoint</Application>
  <PresentationFormat>Breitbild</PresentationFormat>
  <Paragraphs>86</Paragraphs>
  <Slides>12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Trebuchet MS</vt:lpstr>
      <vt:lpstr>Wingdings</vt:lpstr>
      <vt:lpstr>Wingdings 3</vt:lpstr>
      <vt:lpstr>Facette</vt:lpstr>
      <vt:lpstr>JAVA I PROJEKT  SERVICE NEWS</vt:lpstr>
      <vt:lpstr>Agenda</vt:lpstr>
      <vt:lpstr>Verstehen der Architektur</vt:lpstr>
      <vt:lpstr>Altes Klassendiagramm</vt:lpstr>
      <vt:lpstr>Verbessertes Klassendiagramm</vt:lpstr>
      <vt:lpstr>Von uns umzusetzen</vt:lpstr>
      <vt:lpstr>Klassen - Message – Image - UserPreferences  </vt:lpstr>
      <vt:lpstr>Filter</vt:lpstr>
      <vt:lpstr>Vom Feed zum Service</vt:lpstr>
      <vt:lpstr>Was bis zur Abgabe noch implementiert werden soll</vt:lpstr>
      <vt:lpstr>Probleme, Anmerkungen &amp;  Lessons learned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lisa.sluka</dc:creator>
  <cp:lastModifiedBy>lisa.sluka</cp:lastModifiedBy>
  <cp:revision>2</cp:revision>
  <dcterms:created xsi:type="dcterms:W3CDTF">2021-12-04T10:49:51Z</dcterms:created>
  <dcterms:modified xsi:type="dcterms:W3CDTF">2022-03-10T15:11:46Z</dcterms:modified>
</cp:coreProperties>
</file>