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0" r:id="rId1"/>
  </p:sldMasterIdLst>
  <p:notesMasterIdLst>
    <p:notesMasterId r:id="rId15"/>
  </p:notesMasterIdLst>
  <p:sldIdLst>
    <p:sldId id="273" r:id="rId2"/>
    <p:sldId id="257" r:id="rId3"/>
    <p:sldId id="261" r:id="rId4"/>
    <p:sldId id="275" r:id="rId5"/>
    <p:sldId id="285" r:id="rId6"/>
    <p:sldId id="286" r:id="rId7"/>
    <p:sldId id="287" r:id="rId8"/>
    <p:sldId id="288" r:id="rId9"/>
    <p:sldId id="278" r:id="rId10"/>
    <p:sldId id="279" r:id="rId11"/>
    <p:sldId id="284" r:id="rId12"/>
    <p:sldId id="289" r:id="rId13"/>
    <p:sldId id="272" r:id="rId1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000000"/>
          </p15:clr>
        </p15:guide>
        <p15:guide id="2" pos="249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jeEUl/sOoSHuoyovYSelepoF4y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5776"/>
    <a:srgbClr val="91AAC5"/>
    <a:srgbClr val="FFFFFF"/>
    <a:srgbClr val="00FFFF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BA7F58-3F6D-4D9B-98E7-1204753BC802}" v="65" dt="2023-01-30T21:54:04.5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951" autoAdjust="0"/>
    <p:restoredTop sz="94633" autoAdjust="0"/>
  </p:normalViewPr>
  <p:slideViewPr>
    <p:cSldViewPr snapToGrid="0">
      <p:cViewPr varScale="1">
        <p:scale>
          <a:sx n="78" d="100"/>
          <a:sy n="78" d="100"/>
        </p:scale>
        <p:origin x="2040" y="43"/>
      </p:cViewPr>
      <p:guideLst>
        <p:guide orient="horz" pos="4319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26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an.anh.hoang" userId="02abb854-3ba8-4092-8513-476a9b77f0cd" providerId="ADAL" clId="{FE41E8FC-2379-41DE-8634-9675443C44A9}"/>
    <pc:docChg chg="undo custSel addSld delSld modSld">
      <pc:chgData name="tran.anh.hoang" userId="02abb854-3ba8-4092-8513-476a9b77f0cd" providerId="ADAL" clId="{FE41E8FC-2379-41DE-8634-9675443C44A9}" dt="2022-10-24T10:29:29.667" v="894" actId="20577"/>
      <pc:docMkLst>
        <pc:docMk/>
      </pc:docMkLst>
      <pc:sldChg chg="modSp mod">
        <pc:chgData name="tran.anh.hoang" userId="02abb854-3ba8-4092-8513-476a9b77f0cd" providerId="ADAL" clId="{FE41E8FC-2379-41DE-8634-9675443C44A9}" dt="2022-10-24T10:29:29.667" v="894" actId="20577"/>
        <pc:sldMkLst>
          <pc:docMk/>
          <pc:sldMk cId="0" sldId="257"/>
        </pc:sldMkLst>
        <pc:spChg chg="mod">
          <ac:chgData name="tran.anh.hoang" userId="02abb854-3ba8-4092-8513-476a9b77f0cd" providerId="ADAL" clId="{FE41E8FC-2379-41DE-8634-9675443C44A9}" dt="2022-10-24T10:29:29.667" v="894" actId="20577"/>
          <ac:spMkLst>
            <pc:docMk/>
            <pc:sldMk cId="0" sldId="257"/>
            <ac:spMk id="82" creationId="{00000000-0000-0000-0000-000000000000}"/>
          </ac:spMkLst>
        </pc:spChg>
      </pc:sldChg>
      <pc:sldChg chg="modSp mod">
        <pc:chgData name="tran.anh.hoang" userId="02abb854-3ba8-4092-8513-476a9b77f0cd" providerId="ADAL" clId="{FE41E8FC-2379-41DE-8634-9675443C44A9}" dt="2022-10-24T10:24:09.422" v="395" actId="114"/>
        <pc:sldMkLst>
          <pc:docMk/>
          <pc:sldMk cId="2404068451" sldId="261"/>
        </pc:sldMkLst>
        <pc:spChg chg="mod">
          <ac:chgData name="tran.anh.hoang" userId="02abb854-3ba8-4092-8513-476a9b77f0cd" providerId="ADAL" clId="{FE41E8FC-2379-41DE-8634-9675443C44A9}" dt="2022-10-24T10:24:09.422" v="395" actId="114"/>
          <ac:spMkLst>
            <pc:docMk/>
            <pc:sldMk cId="2404068451" sldId="261"/>
            <ac:spMk id="6" creationId="{CA466A34-D39D-44E0-B9E5-726C05C88C19}"/>
          </ac:spMkLst>
        </pc:spChg>
      </pc:sldChg>
      <pc:sldChg chg="modSp mod">
        <pc:chgData name="tran.anh.hoang" userId="02abb854-3ba8-4092-8513-476a9b77f0cd" providerId="ADAL" clId="{FE41E8FC-2379-41DE-8634-9675443C44A9}" dt="2022-10-24T10:21:42.092" v="163" actId="20577"/>
        <pc:sldMkLst>
          <pc:docMk/>
          <pc:sldMk cId="2931909046" sldId="273"/>
        </pc:sldMkLst>
        <pc:spChg chg="mod">
          <ac:chgData name="tran.anh.hoang" userId="02abb854-3ba8-4092-8513-476a9b77f0cd" providerId="ADAL" clId="{FE41E8FC-2379-41DE-8634-9675443C44A9}" dt="2022-10-24T10:21:42.092" v="163" actId="20577"/>
          <ac:spMkLst>
            <pc:docMk/>
            <pc:sldMk cId="2931909046" sldId="273"/>
            <ac:spMk id="4" creationId="{BEF2338E-A932-B047-2201-BC329ED561AD}"/>
          </ac:spMkLst>
        </pc:spChg>
      </pc:sldChg>
      <pc:sldChg chg="modSp mod">
        <pc:chgData name="tran.anh.hoang" userId="02abb854-3ba8-4092-8513-476a9b77f0cd" providerId="ADAL" clId="{FE41E8FC-2379-41DE-8634-9675443C44A9}" dt="2022-10-24T10:28:26.675" v="819" actId="242"/>
        <pc:sldMkLst>
          <pc:docMk/>
          <pc:sldMk cId="2404519249" sldId="275"/>
        </pc:sldMkLst>
        <pc:spChg chg="mod">
          <ac:chgData name="tran.anh.hoang" userId="02abb854-3ba8-4092-8513-476a9b77f0cd" providerId="ADAL" clId="{FE41E8FC-2379-41DE-8634-9675443C44A9}" dt="2022-10-24T10:24:20.388" v="400" actId="20577"/>
          <ac:spMkLst>
            <pc:docMk/>
            <pc:sldMk cId="2404519249" sldId="275"/>
            <ac:spMk id="3" creationId="{39638D93-2F28-6B66-7798-C9768586F057}"/>
          </ac:spMkLst>
        </pc:spChg>
        <pc:spChg chg="mod">
          <ac:chgData name="tran.anh.hoang" userId="02abb854-3ba8-4092-8513-476a9b77f0cd" providerId="ADAL" clId="{FE41E8FC-2379-41DE-8634-9675443C44A9}" dt="2022-10-24T10:28:26.675" v="819" actId="242"/>
          <ac:spMkLst>
            <pc:docMk/>
            <pc:sldMk cId="2404519249" sldId="275"/>
            <ac:spMk id="6" creationId="{CA466A34-D39D-44E0-B9E5-726C05C88C19}"/>
          </ac:spMkLst>
        </pc:spChg>
      </pc:sldChg>
      <pc:sldChg chg="modSp new mod">
        <pc:chgData name="tran.anh.hoang" userId="02abb854-3ba8-4092-8513-476a9b77f0cd" providerId="ADAL" clId="{FE41E8FC-2379-41DE-8634-9675443C44A9}" dt="2022-10-24T10:28:52.773" v="844" actId="20577"/>
        <pc:sldMkLst>
          <pc:docMk/>
          <pc:sldMk cId="834166910" sldId="276"/>
        </pc:sldMkLst>
        <pc:spChg chg="mod">
          <ac:chgData name="tran.anh.hoang" userId="02abb854-3ba8-4092-8513-476a9b77f0cd" providerId="ADAL" clId="{FE41E8FC-2379-41DE-8634-9675443C44A9}" dt="2022-10-24T10:28:52.773" v="844" actId="20577"/>
          <ac:spMkLst>
            <pc:docMk/>
            <pc:sldMk cId="834166910" sldId="276"/>
            <ac:spMk id="2" creationId="{903AE8A8-049F-81FA-EE0D-8B1E1259518A}"/>
          </ac:spMkLst>
        </pc:spChg>
      </pc:sldChg>
      <pc:sldChg chg="del">
        <pc:chgData name="tran.anh.hoang" userId="02abb854-3ba8-4092-8513-476a9b77f0cd" providerId="ADAL" clId="{FE41E8FC-2379-41DE-8634-9675443C44A9}" dt="2022-10-24T10:27:51.880" v="802" actId="47"/>
        <pc:sldMkLst>
          <pc:docMk/>
          <pc:sldMk cId="4049294453" sldId="276"/>
        </pc:sldMkLst>
      </pc:sldChg>
      <pc:sldChg chg="del">
        <pc:chgData name="tran.anh.hoang" userId="02abb854-3ba8-4092-8513-476a9b77f0cd" providerId="ADAL" clId="{FE41E8FC-2379-41DE-8634-9675443C44A9}" dt="2022-10-24T10:27:52.055" v="803" actId="47"/>
        <pc:sldMkLst>
          <pc:docMk/>
          <pc:sldMk cId="984607862" sldId="278"/>
        </pc:sldMkLst>
      </pc:sldChg>
      <pc:sldChg chg="del">
        <pc:chgData name="tran.anh.hoang" userId="02abb854-3ba8-4092-8513-476a9b77f0cd" providerId="ADAL" clId="{FE41E8FC-2379-41DE-8634-9675443C44A9}" dt="2022-10-24T10:27:52.390" v="805" actId="47"/>
        <pc:sldMkLst>
          <pc:docMk/>
          <pc:sldMk cId="2925176237" sldId="279"/>
        </pc:sldMkLst>
      </pc:sldChg>
      <pc:sldChg chg="del">
        <pc:chgData name="tran.anh.hoang" userId="02abb854-3ba8-4092-8513-476a9b77f0cd" providerId="ADAL" clId="{FE41E8FC-2379-41DE-8634-9675443C44A9}" dt="2022-10-24T10:27:52.543" v="806" actId="47"/>
        <pc:sldMkLst>
          <pc:docMk/>
          <pc:sldMk cId="528345382" sldId="280"/>
        </pc:sldMkLst>
      </pc:sldChg>
      <pc:sldChg chg="del">
        <pc:chgData name="tran.anh.hoang" userId="02abb854-3ba8-4092-8513-476a9b77f0cd" providerId="ADAL" clId="{FE41E8FC-2379-41DE-8634-9675443C44A9}" dt="2022-10-24T10:27:52.684" v="807" actId="47"/>
        <pc:sldMkLst>
          <pc:docMk/>
          <pc:sldMk cId="55198109" sldId="281"/>
        </pc:sldMkLst>
      </pc:sldChg>
      <pc:sldChg chg="del">
        <pc:chgData name="tran.anh.hoang" userId="02abb854-3ba8-4092-8513-476a9b77f0cd" providerId="ADAL" clId="{FE41E8FC-2379-41DE-8634-9675443C44A9}" dt="2022-10-24T10:27:52.858" v="808" actId="47"/>
        <pc:sldMkLst>
          <pc:docMk/>
          <pc:sldMk cId="779490160" sldId="282"/>
        </pc:sldMkLst>
      </pc:sldChg>
      <pc:sldChg chg="del">
        <pc:chgData name="tran.anh.hoang" userId="02abb854-3ba8-4092-8513-476a9b77f0cd" providerId="ADAL" clId="{FE41E8FC-2379-41DE-8634-9675443C44A9}" dt="2022-10-24T10:27:52.229" v="804" actId="47"/>
        <pc:sldMkLst>
          <pc:docMk/>
          <pc:sldMk cId="671597610" sldId="283"/>
        </pc:sldMkLst>
      </pc:sldChg>
      <pc:sldChg chg="del">
        <pc:chgData name="tran.anh.hoang" userId="02abb854-3ba8-4092-8513-476a9b77f0cd" providerId="ADAL" clId="{FE41E8FC-2379-41DE-8634-9675443C44A9}" dt="2022-10-24T10:27:53.015" v="809" actId="47"/>
        <pc:sldMkLst>
          <pc:docMk/>
          <pc:sldMk cId="91577903" sldId="284"/>
        </pc:sldMkLst>
      </pc:sldChg>
      <pc:sldChg chg="del">
        <pc:chgData name="tran.anh.hoang" userId="02abb854-3ba8-4092-8513-476a9b77f0cd" providerId="ADAL" clId="{FE41E8FC-2379-41DE-8634-9675443C44A9}" dt="2022-10-24T10:27:53.157" v="810" actId="47"/>
        <pc:sldMkLst>
          <pc:docMk/>
          <pc:sldMk cId="622046860" sldId="285"/>
        </pc:sldMkLst>
      </pc:sldChg>
      <pc:sldChg chg="del">
        <pc:chgData name="tran.anh.hoang" userId="02abb854-3ba8-4092-8513-476a9b77f0cd" providerId="ADAL" clId="{FE41E8FC-2379-41DE-8634-9675443C44A9}" dt="2022-10-24T10:27:53.456" v="812" actId="47"/>
        <pc:sldMkLst>
          <pc:docMk/>
          <pc:sldMk cId="3960098133" sldId="286"/>
        </pc:sldMkLst>
      </pc:sldChg>
      <pc:sldChg chg="del">
        <pc:chgData name="tran.anh.hoang" userId="02abb854-3ba8-4092-8513-476a9b77f0cd" providerId="ADAL" clId="{FE41E8FC-2379-41DE-8634-9675443C44A9}" dt="2022-10-24T10:27:53.613" v="813" actId="47"/>
        <pc:sldMkLst>
          <pc:docMk/>
          <pc:sldMk cId="3360178653" sldId="287"/>
        </pc:sldMkLst>
      </pc:sldChg>
      <pc:sldChg chg="del">
        <pc:chgData name="tran.anh.hoang" userId="02abb854-3ba8-4092-8513-476a9b77f0cd" providerId="ADAL" clId="{FE41E8FC-2379-41DE-8634-9675443C44A9}" dt="2022-10-24T10:27:54.118" v="814" actId="47"/>
        <pc:sldMkLst>
          <pc:docMk/>
          <pc:sldMk cId="2540774794" sldId="288"/>
        </pc:sldMkLst>
      </pc:sldChg>
      <pc:sldChg chg="del">
        <pc:chgData name="tran.anh.hoang" userId="02abb854-3ba8-4092-8513-476a9b77f0cd" providerId="ADAL" clId="{FE41E8FC-2379-41DE-8634-9675443C44A9}" dt="2022-10-24T10:27:54.763" v="816" actId="47"/>
        <pc:sldMkLst>
          <pc:docMk/>
          <pc:sldMk cId="3435628393" sldId="290"/>
        </pc:sldMkLst>
      </pc:sldChg>
      <pc:sldChg chg="del">
        <pc:chgData name="tran.anh.hoang" userId="02abb854-3ba8-4092-8513-476a9b77f0cd" providerId="ADAL" clId="{FE41E8FC-2379-41DE-8634-9675443C44A9}" dt="2022-10-24T10:27:54.448" v="815" actId="47"/>
        <pc:sldMkLst>
          <pc:docMk/>
          <pc:sldMk cId="1688989539" sldId="291"/>
        </pc:sldMkLst>
      </pc:sldChg>
      <pc:sldChg chg="del">
        <pc:chgData name="tran.anh.hoang" userId="02abb854-3ba8-4092-8513-476a9b77f0cd" providerId="ADAL" clId="{FE41E8FC-2379-41DE-8634-9675443C44A9}" dt="2022-10-24T10:27:55.046" v="817" actId="47"/>
        <pc:sldMkLst>
          <pc:docMk/>
          <pc:sldMk cId="3821562570" sldId="292"/>
        </pc:sldMkLst>
      </pc:sldChg>
      <pc:sldChg chg="del">
        <pc:chgData name="tran.anh.hoang" userId="02abb854-3ba8-4092-8513-476a9b77f0cd" providerId="ADAL" clId="{FE41E8FC-2379-41DE-8634-9675443C44A9}" dt="2022-10-24T10:27:55.796" v="818" actId="47"/>
        <pc:sldMkLst>
          <pc:docMk/>
          <pc:sldMk cId="1237894878" sldId="293"/>
        </pc:sldMkLst>
      </pc:sldChg>
      <pc:sldChg chg="del">
        <pc:chgData name="tran.anh.hoang" userId="02abb854-3ba8-4092-8513-476a9b77f0cd" providerId="ADAL" clId="{FE41E8FC-2379-41DE-8634-9675443C44A9}" dt="2022-10-24T10:27:53.299" v="811" actId="47"/>
        <pc:sldMkLst>
          <pc:docMk/>
          <pc:sldMk cId="3943998424" sldId="295"/>
        </pc:sldMkLst>
      </pc:sldChg>
    </pc:docChg>
  </pc:docChgLst>
  <pc:docChgLst>
    <pc:chgData name="tran.anh.hoang" userId="02abb854-3ba8-4092-8513-476a9b77f0cd" providerId="ADAL" clId="{1BBA7F58-3F6D-4D9B-98E7-1204753BC802}"/>
    <pc:docChg chg="undo custSel addSld delSld modSld">
      <pc:chgData name="tran.anh.hoang" userId="02abb854-3ba8-4092-8513-476a9b77f0cd" providerId="ADAL" clId="{1BBA7F58-3F6D-4D9B-98E7-1204753BC802}" dt="2023-01-30T21:54:14.335" v="1459" actId="688"/>
      <pc:docMkLst>
        <pc:docMk/>
      </pc:docMkLst>
      <pc:sldChg chg="modSp mod">
        <pc:chgData name="tran.anh.hoang" userId="02abb854-3ba8-4092-8513-476a9b77f0cd" providerId="ADAL" clId="{1BBA7F58-3F6D-4D9B-98E7-1204753BC802}" dt="2023-01-30T19:51:26.374" v="242" actId="20577"/>
        <pc:sldMkLst>
          <pc:docMk/>
          <pc:sldMk cId="0" sldId="257"/>
        </pc:sldMkLst>
        <pc:spChg chg="mod">
          <ac:chgData name="tran.anh.hoang" userId="02abb854-3ba8-4092-8513-476a9b77f0cd" providerId="ADAL" clId="{1BBA7F58-3F6D-4D9B-98E7-1204753BC802}" dt="2023-01-30T19:51:26.374" v="242" actId="20577"/>
          <ac:spMkLst>
            <pc:docMk/>
            <pc:sldMk cId="0" sldId="257"/>
            <ac:spMk id="82" creationId="{00000000-0000-0000-0000-000000000000}"/>
          </ac:spMkLst>
        </pc:spChg>
      </pc:sldChg>
      <pc:sldChg chg="modSp mod">
        <pc:chgData name="tran.anh.hoang" userId="02abb854-3ba8-4092-8513-476a9b77f0cd" providerId="ADAL" clId="{1BBA7F58-3F6D-4D9B-98E7-1204753BC802}" dt="2023-01-30T19:51:37.018" v="243"/>
        <pc:sldMkLst>
          <pc:docMk/>
          <pc:sldMk cId="2404068451" sldId="261"/>
        </pc:sldMkLst>
        <pc:spChg chg="mod">
          <ac:chgData name="tran.anh.hoang" userId="02abb854-3ba8-4092-8513-476a9b77f0cd" providerId="ADAL" clId="{1BBA7F58-3F6D-4D9B-98E7-1204753BC802}" dt="2023-01-30T19:51:37.018" v="243"/>
          <ac:spMkLst>
            <pc:docMk/>
            <pc:sldMk cId="2404068451" sldId="261"/>
            <ac:spMk id="6" creationId="{CA466A34-D39D-44E0-B9E5-726C05C88C19}"/>
          </ac:spMkLst>
        </pc:spChg>
      </pc:sldChg>
      <pc:sldChg chg="modSp mod">
        <pc:chgData name="tran.anh.hoang" userId="02abb854-3ba8-4092-8513-476a9b77f0cd" providerId="ADAL" clId="{1BBA7F58-3F6D-4D9B-98E7-1204753BC802}" dt="2023-01-30T21:53:03.947" v="1452" actId="20577"/>
        <pc:sldMkLst>
          <pc:docMk/>
          <pc:sldMk cId="2931909046" sldId="273"/>
        </pc:sldMkLst>
        <pc:spChg chg="mod">
          <ac:chgData name="tran.anh.hoang" userId="02abb854-3ba8-4092-8513-476a9b77f0cd" providerId="ADAL" clId="{1BBA7F58-3F6D-4D9B-98E7-1204753BC802}" dt="2023-01-30T21:53:03.947" v="1452" actId="20577"/>
          <ac:spMkLst>
            <pc:docMk/>
            <pc:sldMk cId="2931909046" sldId="273"/>
            <ac:spMk id="4" creationId="{BEF2338E-A932-B047-2201-BC329ED561AD}"/>
          </ac:spMkLst>
        </pc:spChg>
      </pc:sldChg>
      <pc:sldChg chg="addSp delSp modSp mod addAnim delAnim modAnim">
        <pc:chgData name="tran.anh.hoang" userId="02abb854-3ba8-4092-8513-476a9b77f0cd" providerId="ADAL" clId="{1BBA7F58-3F6D-4D9B-98E7-1204753BC802}" dt="2023-01-30T19:51:57.300" v="251" actId="14100"/>
        <pc:sldMkLst>
          <pc:docMk/>
          <pc:sldMk cId="2404519249" sldId="275"/>
        </pc:sldMkLst>
        <pc:spChg chg="mod">
          <ac:chgData name="tran.anh.hoang" userId="02abb854-3ba8-4092-8513-476a9b77f0cd" providerId="ADAL" clId="{1BBA7F58-3F6D-4D9B-98E7-1204753BC802}" dt="2023-01-30T19:51:57.300" v="251" actId="14100"/>
          <ac:spMkLst>
            <pc:docMk/>
            <pc:sldMk cId="2404519249" sldId="275"/>
            <ac:spMk id="3" creationId="{39638D93-2F28-6B66-7798-C9768586F057}"/>
          </ac:spMkLst>
        </pc:spChg>
        <pc:spChg chg="del mod">
          <ac:chgData name="tran.anh.hoang" userId="02abb854-3ba8-4092-8513-476a9b77f0cd" providerId="ADAL" clId="{1BBA7F58-3F6D-4D9B-98E7-1204753BC802}" dt="2023-01-30T18:48:14.546" v="47" actId="478"/>
          <ac:spMkLst>
            <pc:docMk/>
            <pc:sldMk cId="2404519249" sldId="275"/>
            <ac:spMk id="6" creationId="{CA466A34-D39D-44E0-B9E5-726C05C88C19}"/>
          </ac:spMkLst>
        </pc:spChg>
        <pc:spChg chg="add del mod">
          <ac:chgData name="tran.anh.hoang" userId="02abb854-3ba8-4092-8513-476a9b77f0cd" providerId="ADAL" clId="{1BBA7F58-3F6D-4D9B-98E7-1204753BC802}" dt="2023-01-30T18:50:46.700" v="71"/>
          <ac:spMkLst>
            <pc:docMk/>
            <pc:sldMk cId="2404519249" sldId="275"/>
            <ac:spMk id="10" creationId="{399F5FCE-37DC-EFEB-8B2E-BA9D2C728A68}"/>
          </ac:spMkLst>
        </pc:spChg>
        <pc:spChg chg="add del mod">
          <ac:chgData name="tran.anh.hoang" userId="02abb854-3ba8-4092-8513-476a9b77f0cd" providerId="ADAL" clId="{1BBA7F58-3F6D-4D9B-98E7-1204753BC802}" dt="2023-01-30T18:50:46.700" v="71"/>
          <ac:spMkLst>
            <pc:docMk/>
            <pc:sldMk cId="2404519249" sldId="275"/>
            <ac:spMk id="11" creationId="{6A476EB1-A554-1CB2-E3DA-37FC1808D905}"/>
          </ac:spMkLst>
        </pc:spChg>
        <pc:spChg chg="add del mod">
          <ac:chgData name="tran.anh.hoang" userId="02abb854-3ba8-4092-8513-476a9b77f0cd" providerId="ADAL" clId="{1BBA7F58-3F6D-4D9B-98E7-1204753BC802}" dt="2023-01-30T18:50:46.700" v="71"/>
          <ac:spMkLst>
            <pc:docMk/>
            <pc:sldMk cId="2404519249" sldId="275"/>
            <ac:spMk id="12" creationId="{1A3681F2-1B36-63CC-7C39-005A913FD0AC}"/>
          </ac:spMkLst>
        </pc:spChg>
        <pc:spChg chg="add del mod">
          <ac:chgData name="tran.anh.hoang" userId="02abb854-3ba8-4092-8513-476a9b77f0cd" providerId="ADAL" clId="{1BBA7F58-3F6D-4D9B-98E7-1204753BC802}" dt="2023-01-30T18:51:01.574" v="75"/>
          <ac:spMkLst>
            <pc:docMk/>
            <pc:sldMk cId="2404519249" sldId="275"/>
            <ac:spMk id="16" creationId="{1CDBFE9E-CD50-3578-3BC2-8E624B775C62}"/>
          </ac:spMkLst>
        </pc:spChg>
        <pc:spChg chg="add del mod">
          <ac:chgData name="tran.anh.hoang" userId="02abb854-3ba8-4092-8513-476a9b77f0cd" providerId="ADAL" clId="{1BBA7F58-3F6D-4D9B-98E7-1204753BC802}" dt="2023-01-30T18:51:01.574" v="75"/>
          <ac:spMkLst>
            <pc:docMk/>
            <pc:sldMk cId="2404519249" sldId="275"/>
            <ac:spMk id="17" creationId="{9C1F0F24-D6C8-E191-DDAF-45D5F3B3C936}"/>
          </ac:spMkLst>
        </pc:spChg>
        <pc:spChg chg="add del mod">
          <ac:chgData name="tran.anh.hoang" userId="02abb854-3ba8-4092-8513-476a9b77f0cd" providerId="ADAL" clId="{1BBA7F58-3F6D-4D9B-98E7-1204753BC802}" dt="2023-01-30T18:51:01.574" v="75"/>
          <ac:spMkLst>
            <pc:docMk/>
            <pc:sldMk cId="2404519249" sldId="275"/>
            <ac:spMk id="18" creationId="{B42C79E7-6B8A-9556-CE9F-1914BA453FB9}"/>
          </ac:spMkLst>
        </pc:spChg>
        <pc:spChg chg="add del mod">
          <ac:chgData name="tran.anh.hoang" userId="02abb854-3ba8-4092-8513-476a9b77f0cd" providerId="ADAL" clId="{1BBA7F58-3F6D-4D9B-98E7-1204753BC802}" dt="2023-01-30T18:51:20.316" v="82"/>
          <ac:spMkLst>
            <pc:docMk/>
            <pc:sldMk cId="2404519249" sldId="275"/>
            <ac:spMk id="22" creationId="{F2789F63-58BE-A7DA-58F1-FE7B9E3BF615}"/>
          </ac:spMkLst>
        </pc:spChg>
        <pc:spChg chg="add del mod">
          <ac:chgData name="tran.anh.hoang" userId="02abb854-3ba8-4092-8513-476a9b77f0cd" providerId="ADAL" clId="{1BBA7F58-3F6D-4D9B-98E7-1204753BC802}" dt="2023-01-30T19:48:17.571" v="153" actId="478"/>
          <ac:spMkLst>
            <pc:docMk/>
            <pc:sldMk cId="2404519249" sldId="275"/>
            <ac:spMk id="26" creationId="{F4067E9C-5727-8F87-CBF5-9D213EB013AD}"/>
          </ac:spMkLst>
        </pc:spChg>
        <pc:spChg chg="add del mod">
          <ac:chgData name="tran.anh.hoang" userId="02abb854-3ba8-4092-8513-476a9b77f0cd" providerId="ADAL" clId="{1BBA7F58-3F6D-4D9B-98E7-1204753BC802}" dt="2023-01-30T19:48:15.677" v="152" actId="478"/>
          <ac:spMkLst>
            <pc:docMk/>
            <pc:sldMk cId="2404519249" sldId="275"/>
            <ac:spMk id="27" creationId="{861FEB85-F49D-70B2-9A89-14C5959917C0}"/>
          </ac:spMkLst>
        </pc:spChg>
        <pc:spChg chg="add del mod">
          <ac:chgData name="tran.anh.hoang" userId="02abb854-3ba8-4092-8513-476a9b77f0cd" providerId="ADAL" clId="{1BBA7F58-3F6D-4D9B-98E7-1204753BC802}" dt="2023-01-30T19:49:28.420" v="163" actId="11529"/>
          <ac:spMkLst>
            <pc:docMk/>
            <pc:sldMk cId="2404519249" sldId="275"/>
            <ac:spMk id="28" creationId="{ACEF9D7D-823F-1A34-76D4-A4C0143F7B22}"/>
          </ac:spMkLst>
        </pc:spChg>
        <pc:spChg chg="add mod">
          <ac:chgData name="tran.anh.hoang" userId="02abb854-3ba8-4092-8513-476a9b77f0cd" providerId="ADAL" clId="{1BBA7F58-3F6D-4D9B-98E7-1204753BC802}" dt="2023-01-30T19:49:50.540" v="168" actId="14100"/>
          <ac:spMkLst>
            <pc:docMk/>
            <pc:sldMk cId="2404519249" sldId="275"/>
            <ac:spMk id="29" creationId="{470D78AB-B3BD-F588-92F4-80B177E57C93}"/>
          </ac:spMkLst>
        </pc:spChg>
        <pc:spChg chg="add mod">
          <ac:chgData name="tran.anh.hoang" userId="02abb854-3ba8-4092-8513-476a9b77f0cd" providerId="ADAL" clId="{1BBA7F58-3F6D-4D9B-98E7-1204753BC802}" dt="2023-01-30T19:51:03.808" v="228" actId="1076"/>
          <ac:spMkLst>
            <pc:docMk/>
            <pc:sldMk cId="2404519249" sldId="275"/>
            <ac:spMk id="30" creationId="{B2A39D1C-3099-D76C-ADFA-377898777EDB}"/>
          </ac:spMkLst>
        </pc:spChg>
        <pc:picChg chg="add mod">
          <ac:chgData name="tran.anh.hoang" userId="02abb854-3ba8-4092-8513-476a9b77f0cd" providerId="ADAL" clId="{1BBA7F58-3F6D-4D9B-98E7-1204753BC802}" dt="2023-01-30T19:46:43.264" v="85" actId="1076"/>
          <ac:picMkLst>
            <pc:docMk/>
            <pc:sldMk cId="2404519249" sldId="275"/>
            <ac:picMk id="2" creationId="{2395C7E7-3B77-E740-47A2-0FE0D731F1EF}"/>
          </ac:picMkLst>
        </pc:picChg>
        <pc:picChg chg="add mod">
          <ac:chgData name="tran.anh.hoang" userId="02abb854-3ba8-4092-8513-476a9b77f0cd" providerId="ADAL" clId="{1BBA7F58-3F6D-4D9B-98E7-1204753BC802}" dt="2023-01-30T19:47:29.301" v="139" actId="1076"/>
          <ac:picMkLst>
            <pc:docMk/>
            <pc:sldMk cId="2404519249" sldId="275"/>
            <ac:picMk id="4" creationId="{63F39E34-E4E2-A9FC-7ED2-C4878A334F71}"/>
          </ac:picMkLst>
        </pc:picChg>
        <pc:picChg chg="add del mod">
          <ac:chgData name="tran.anh.hoang" userId="02abb854-3ba8-4092-8513-476a9b77f0cd" providerId="ADAL" clId="{1BBA7F58-3F6D-4D9B-98E7-1204753BC802}" dt="2023-01-30T18:50:46.700" v="71"/>
          <ac:picMkLst>
            <pc:docMk/>
            <pc:sldMk cId="2404519249" sldId="275"/>
            <ac:picMk id="7" creationId="{3699D666-7C7D-D30A-B0AC-B8DA2F1C72E8}"/>
          </ac:picMkLst>
        </pc:picChg>
        <pc:picChg chg="add del mod">
          <ac:chgData name="tran.anh.hoang" userId="02abb854-3ba8-4092-8513-476a9b77f0cd" providerId="ADAL" clId="{1BBA7F58-3F6D-4D9B-98E7-1204753BC802}" dt="2023-01-30T18:50:46.700" v="71"/>
          <ac:picMkLst>
            <pc:docMk/>
            <pc:sldMk cId="2404519249" sldId="275"/>
            <ac:picMk id="9" creationId="{EBB0EF83-9A1D-1AC2-784D-454731ADF50D}"/>
          </ac:picMkLst>
        </pc:picChg>
        <pc:picChg chg="add del mod">
          <ac:chgData name="tran.anh.hoang" userId="02abb854-3ba8-4092-8513-476a9b77f0cd" providerId="ADAL" clId="{1BBA7F58-3F6D-4D9B-98E7-1204753BC802}" dt="2023-01-30T18:51:01.574" v="75"/>
          <ac:picMkLst>
            <pc:docMk/>
            <pc:sldMk cId="2404519249" sldId="275"/>
            <ac:picMk id="13" creationId="{86378367-F85E-75C9-179A-F09F728866C2}"/>
          </ac:picMkLst>
        </pc:picChg>
        <pc:picChg chg="add del mod">
          <ac:chgData name="tran.anh.hoang" userId="02abb854-3ba8-4092-8513-476a9b77f0cd" providerId="ADAL" clId="{1BBA7F58-3F6D-4D9B-98E7-1204753BC802}" dt="2023-01-30T18:51:01.574" v="75"/>
          <ac:picMkLst>
            <pc:docMk/>
            <pc:sldMk cId="2404519249" sldId="275"/>
            <ac:picMk id="15" creationId="{567D6E22-54F1-F0F6-259A-9BB63270C5F0}"/>
          </ac:picMkLst>
        </pc:picChg>
        <pc:picChg chg="add del mod">
          <ac:chgData name="tran.anh.hoang" userId="02abb854-3ba8-4092-8513-476a9b77f0cd" providerId="ADAL" clId="{1BBA7F58-3F6D-4D9B-98E7-1204753BC802}" dt="2023-01-30T18:51:20.316" v="82"/>
          <ac:picMkLst>
            <pc:docMk/>
            <pc:sldMk cId="2404519249" sldId="275"/>
            <ac:picMk id="19" creationId="{243FABC5-D621-0BD0-1E09-411DA3A8C0FF}"/>
          </ac:picMkLst>
        </pc:picChg>
        <pc:picChg chg="add del mod">
          <ac:chgData name="tran.anh.hoang" userId="02abb854-3ba8-4092-8513-476a9b77f0cd" providerId="ADAL" clId="{1BBA7F58-3F6D-4D9B-98E7-1204753BC802}" dt="2023-01-30T18:51:20.316" v="82"/>
          <ac:picMkLst>
            <pc:docMk/>
            <pc:sldMk cId="2404519249" sldId="275"/>
            <ac:picMk id="20" creationId="{651D60F2-D6E9-7851-6325-F6BA461AC5A0}"/>
          </ac:picMkLst>
        </pc:picChg>
        <pc:picChg chg="add mod">
          <ac:chgData name="tran.anh.hoang" userId="02abb854-3ba8-4092-8513-476a9b77f0cd" providerId="ADAL" clId="{1BBA7F58-3F6D-4D9B-98E7-1204753BC802}" dt="2023-01-30T19:48:08.582" v="149" actId="1076"/>
          <ac:picMkLst>
            <pc:docMk/>
            <pc:sldMk cId="2404519249" sldId="275"/>
            <ac:picMk id="25" creationId="{A0A67F1A-DEE7-77F2-83F1-D76C996EE650}"/>
          </ac:picMkLst>
        </pc:picChg>
        <pc:cxnChg chg="add mod">
          <ac:chgData name="tran.anh.hoang" userId="02abb854-3ba8-4092-8513-476a9b77f0cd" providerId="ADAL" clId="{1BBA7F58-3F6D-4D9B-98E7-1204753BC802}" dt="2023-01-30T18:51:20.129" v="81" actId="14100"/>
          <ac:cxnSpMkLst>
            <pc:docMk/>
            <pc:sldMk cId="2404519249" sldId="275"/>
            <ac:cxnSpMk id="5" creationId="{6F276C09-AC6F-03EA-12EB-695F43380520}"/>
          </ac:cxnSpMkLst>
        </pc:cxnChg>
        <pc:cxnChg chg="add del mod">
          <ac:chgData name="tran.anh.hoang" userId="02abb854-3ba8-4092-8513-476a9b77f0cd" providerId="ADAL" clId="{1BBA7F58-3F6D-4D9B-98E7-1204753BC802}" dt="2023-01-30T18:50:46.700" v="71"/>
          <ac:cxnSpMkLst>
            <pc:docMk/>
            <pc:sldMk cId="2404519249" sldId="275"/>
            <ac:cxnSpMk id="8" creationId="{B7DA2056-0652-D608-B387-98494468BC81}"/>
          </ac:cxnSpMkLst>
        </pc:cxnChg>
        <pc:cxnChg chg="add del mod">
          <ac:chgData name="tran.anh.hoang" userId="02abb854-3ba8-4092-8513-476a9b77f0cd" providerId="ADAL" clId="{1BBA7F58-3F6D-4D9B-98E7-1204753BC802}" dt="2023-01-30T18:51:01.574" v="75"/>
          <ac:cxnSpMkLst>
            <pc:docMk/>
            <pc:sldMk cId="2404519249" sldId="275"/>
            <ac:cxnSpMk id="14" creationId="{938C899A-A362-9F6E-C5E7-0310D5CF6C01}"/>
          </ac:cxnSpMkLst>
        </pc:cxnChg>
        <pc:cxnChg chg="add del mod">
          <ac:chgData name="tran.anh.hoang" userId="02abb854-3ba8-4092-8513-476a9b77f0cd" providerId="ADAL" clId="{1BBA7F58-3F6D-4D9B-98E7-1204753BC802}" dt="2023-01-30T18:51:20.316" v="82"/>
          <ac:cxnSpMkLst>
            <pc:docMk/>
            <pc:sldMk cId="2404519249" sldId="275"/>
            <ac:cxnSpMk id="21" creationId="{A4BFFBAB-3466-7CC0-BB5B-AFA8850CA4FE}"/>
          </ac:cxnSpMkLst>
        </pc:cxnChg>
        <pc:cxnChg chg="add mod">
          <ac:chgData name="tran.anh.hoang" userId="02abb854-3ba8-4092-8513-476a9b77f0cd" providerId="ADAL" clId="{1BBA7F58-3F6D-4D9B-98E7-1204753BC802}" dt="2023-01-30T19:50:44.398" v="224" actId="1076"/>
          <ac:cxnSpMkLst>
            <pc:docMk/>
            <pc:sldMk cId="2404519249" sldId="275"/>
            <ac:cxnSpMk id="31" creationId="{EA0FDAC8-7F62-3C6E-8AF1-3158B49F99B3}"/>
          </ac:cxnSpMkLst>
        </pc:cxnChg>
      </pc:sldChg>
      <pc:sldChg chg="delSp del mod delAnim">
        <pc:chgData name="tran.anh.hoang" userId="02abb854-3ba8-4092-8513-476a9b77f0cd" providerId="ADAL" clId="{1BBA7F58-3F6D-4D9B-98E7-1204753BC802}" dt="2023-01-30T20:01:13.669" v="820" actId="47"/>
        <pc:sldMkLst>
          <pc:docMk/>
          <pc:sldMk cId="3893139524" sldId="277"/>
        </pc:sldMkLst>
        <pc:picChg chg="del">
          <ac:chgData name="tran.anh.hoang" userId="02abb854-3ba8-4092-8513-476a9b77f0cd" providerId="ADAL" clId="{1BBA7F58-3F6D-4D9B-98E7-1204753BC802}" dt="2023-01-30T18:48:05.517" v="45" actId="21"/>
          <ac:picMkLst>
            <pc:docMk/>
            <pc:sldMk cId="3893139524" sldId="277"/>
            <ac:picMk id="4" creationId="{0853B628-E357-3CA3-DE99-642ADE48A543}"/>
          </ac:picMkLst>
        </pc:picChg>
        <pc:picChg chg="del">
          <ac:chgData name="tran.anh.hoang" userId="02abb854-3ba8-4092-8513-476a9b77f0cd" providerId="ADAL" clId="{1BBA7F58-3F6D-4D9B-98E7-1204753BC802}" dt="2023-01-30T18:48:05.517" v="45" actId="21"/>
          <ac:picMkLst>
            <pc:docMk/>
            <pc:sldMk cId="3893139524" sldId="277"/>
            <ac:picMk id="5" creationId="{58BDA8C7-87AA-B060-21E4-E4A4D5AAD594}"/>
          </ac:picMkLst>
        </pc:picChg>
        <pc:cxnChg chg="del">
          <ac:chgData name="tran.anh.hoang" userId="02abb854-3ba8-4092-8513-476a9b77f0cd" providerId="ADAL" clId="{1BBA7F58-3F6D-4D9B-98E7-1204753BC802}" dt="2023-01-30T18:48:05.517" v="45" actId="21"/>
          <ac:cxnSpMkLst>
            <pc:docMk/>
            <pc:sldMk cId="3893139524" sldId="277"/>
            <ac:cxnSpMk id="8" creationId="{EDDE1EA7-6BBB-D77B-3A03-9777B1769487}"/>
          </ac:cxnSpMkLst>
        </pc:cxnChg>
      </pc:sldChg>
      <pc:sldChg chg="modSp mod">
        <pc:chgData name="tran.anh.hoang" userId="02abb854-3ba8-4092-8513-476a9b77f0cd" providerId="ADAL" clId="{1BBA7F58-3F6D-4D9B-98E7-1204753BC802}" dt="2023-01-30T20:02:15.623" v="832"/>
        <pc:sldMkLst>
          <pc:docMk/>
          <pc:sldMk cId="2769407716" sldId="278"/>
        </pc:sldMkLst>
        <pc:spChg chg="mod">
          <ac:chgData name="tran.anh.hoang" userId="02abb854-3ba8-4092-8513-476a9b77f0cd" providerId="ADAL" clId="{1BBA7F58-3F6D-4D9B-98E7-1204753BC802}" dt="2023-01-30T20:02:15.623" v="832"/>
          <ac:spMkLst>
            <pc:docMk/>
            <pc:sldMk cId="2769407716" sldId="278"/>
            <ac:spMk id="6" creationId="{CA466A34-D39D-44E0-B9E5-726C05C88C19}"/>
          </ac:spMkLst>
        </pc:spChg>
      </pc:sldChg>
      <pc:sldChg chg="modSp mod">
        <pc:chgData name="tran.anh.hoang" userId="02abb854-3ba8-4092-8513-476a9b77f0cd" providerId="ADAL" clId="{1BBA7F58-3F6D-4D9B-98E7-1204753BC802}" dt="2023-01-30T20:01:17.758" v="823" actId="20577"/>
        <pc:sldMkLst>
          <pc:docMk/>
          <pc:sldMk cId="3995060774" sldId="279"/>
        </pc:sldMkLst>
        <pc:spChg chg="mod">
          <ac:chgData name="tran.anh.hoang" userId="02abb854-3ba8-4092-8513-476a9b77f0cd" providerId="ADAL" clId="{1BBA7F58-3F6D-4D9B-98E7-1204753BC802}" dt="2023-01-30T20:01:17.758" v="823" actId="20577"/>
          <ac:spMkLst>
            <pc:docMk/>
            <pc:sldMk cId="3995060774" sldId="279"/>
            <ac:spMk id="6" creationId="{CA466A34-D39D-44E0-B9E5-726C05C88C19}"/>
          </ac:spMkLst>
        </pc:spChg>
      </pc:sldChg>
      <pc:sldChg chg="del">
        <pc:chgData name="tran.anh.hoang" userId="02abb854-3ba8-4092-8513-476a9b77f0cd" providerId="ADAL" clId="{1BBA7F58-3F6D-4D9B-98E7-1204753BC802}" dt="2023-01-30T20:01:12.349" v="819" actId="47"/>
        <pc:sldMkLst>
          <pc:docMk/>
          <pc:sldMk cId="3090027846" sldId="280"/>
        </pc:sldMkLst>
      </pc:sldChg>
      <pc:sldChg chg="delSp modSp del mod delAnim">
        <pc:chgData name="tran.anh.hoang" userId="02abb854-3ba8-4092-8513-476a9b77f0cd" providerId="ADAL" clId="{1BBA7F58-3F6D-4D9B-98E7-1204753BC802}" dt="2023-01-30T20:01:14.657" v="821" actId="47"/>
        <pc:sldMkLst>
          <pc:docMk/>
          <pc:sldMk cId="4116718781" sldId="281"/>
        </pc:sldMkLst>
        <pc:spChg chg="del">
          <ac:chgData name="tran.anh.hoang" userId="02abb854-3ba8-4092-8513-476a9b77f0cd" providerId="ADAL" clId="{1BBA7F58-3F6D-4D9B-98E7-1204753BC802}" dt="2023-01-30T18:49:22.329" v="49" actId="21"/>
          <ac:spMkLst>
            <pc:docMk/>
            <pc:sldMk cId="4116718781" sldId="281"/>
            <ac:spMk id="5" creationId="{D05E2CF9-499F-315F-65BD-62A0FCB242A1}"/>
          </ac:spMkLst>
        </pc:spChg>
        <pc:spChg chg="del">
          <ac:chgData name="tran.anh.hoang" userId="02abb854-3ba8-4092-8513-476a9b77f0cd" providerId="ADAL" clId="{1BBA7F58-3F6D-4D9B-98E7-1204753BC802}" dt="2023-01-30T18:49:22.329" v="49" actId="21"/>
          <ac:spMkLst>
            <pc:docMk/>
            <pc:sldMk cId="4116718781" sldId="281"/>
            <ac:spMk id="12" creationId="{F3338D8B-C51E-D56D-1EF8-8168D4FCB0AC}"/>
          </ac:spMkLst>
        </pc:spChg>
        <pc:spChg chg="del">
          <ac:chgData name="tran.anh.hoang" userId="02abb854-3ba8-4092-8513-476a9b77f0cd" providerId="ADAL" clId="{1BBA7F58-3F6D-4D9B-98E7-1204753BC802}" dt="2023-01-30T18:49:22.329" v="49" actId="21"/>
          <ac:spMkLst>
            <pc:docMk/>
            <pc:sldMk cId="4116718781" sldId="281"/>
            <ac:spMk id="17" creationId="{0767493A-DEFF-125B-28D3-5FE656D46768}"/>
          </ac:spMkLst>
        </pc:spChg>
        <pc:picChg chg="del">
          <ac:chgData name="tran.anh.hoang" userId="02abb854-3ba8-4092-8513-476a9b77f0cd" providerId="ADAL" clId="{1BBA7F58-3F6D-4D9B-98E7-1204753BC802}" dt="2023-01-30T18:49:22.329" v="49" actId="21"/>
          <ac:picMkLst>
            <pc:docMk/>
            <pc:sldMk cId="4116718781" sldId="281"/>
            <ac:picMk id="4" creationId="{FED161BE-28C7-A614-4498-0AC4F975029D}"/>
          </ac:picMkLst>
        </pc:picChg>
        <pc:picChg chg="del">
          <ac:chgData name="tran.anh.hoang" userId="02abb854-3ba8-4092-8513-476a9b77f0cd" providerId="ADAL" clId="{1BBA7F58-3F6D-4D9B-98E7-1204753BC802}" dt="2023-01-30T18:49:22.329" v="49" actId="21"/>
          <ac:picMkLst>
            <pc:docMk/>
            <pc:sldMk cId="4116718781" sldId="281"/>
            <ac:picMk id="21" creationId="{4182BB4D-9CB5-6C9A-BD02-0EA61243747C}"/>
          </ac:picMkLst>
        </pc:picChg>
        <pc:cxnChg chg="del mod">
          <ac:chgData name="tran.anh.hoang" userId="02abb854-3ba8-4092-8513-476a9b77f0cd" providerId="ADAL" clId="{1BBA7F58-3F6D-4D9B-98E7-1204753BC802}" dt="2023-01-30T18:49:22.329" v="49" actId="21"/>
          <ac:cxnSpMkLst>
            <pc:docMk/>
            <pc:sldMk cId="4116718781" sldId="281"/>
            <ac:cxnSpMk id="18" creationId="{BC867EAB-E500-1E66-0BEF-D0B5B92469A5}"/>
          </ac:cxnSpMkLst>
        </pc:cxnChg>
      </pc:sldChg>
      <pc:sldChg chg="addSp delSp modSp del mod addAnim delAnim">
        <pc:chgData name="tran.anh.hoang" userId="02abb854-3ba8-4092-8513-476a9b77f0cd" providerId="ADAL" clId="{1BBA7F58-3F6D-4D9B-98E7-1204753BC802}" dt="2023-01-30T20:01:07.157" v="818" actId="47"/>
        <pc:sldMkLst>
          <pc:docMk/>
          <pc:sldMk cId="2319279653" sldId="282"/>
        </pc:sldMkLst>
        <pc:spChg chg="add del">
          <ac:chgData name="tran.anh.hoang" userId="02abb854-3ba8-4092-8513-476a9b77f0cd" providerId="ADAL" clId="{1BBA7F58-3F6D-4D9B-98E7-1204753BC802}" dt="2023-01-30T18:51:20.519" v="83" actId="21"/>
          <ac:spMkLst>
            <pc:docMk/>
            <pc:sldMk cId="2319279653" sldId="282"/>
            <ac:spMk id="12" creationId="{6BB626C8-F8E0-649C-FB88-755E5932C49F}"/>
          </ac:spMkLst>
        </pc:spChg>
        <pc:picChg chg="add del">
          <ac:chgData name="tran.anh.hoang" userId="02abb854-3ba8-4092-8513-476a9b77f0cd" providerId="ADAL" clId="{1BBA7F58-3F6D-4D9B-98E7-1204753BC802}" dt="2023-01-30T18:51:20.519" v="83" actId="21"/>
          <ac:picMkLst>
            <pc:docMk/>
            <pc:sldMk cId="2319279653" sldId="282"/>
            <ac:picMk id="4" creationId="{6BC6B2BC-76F3-F190-D500-4C6BABDDAFA4}"/>
          </ac:picMkLst>
        </pc:picChg>
        <pc:picChg chg="add del">
          <ac:chgData name="tran.anh.hoang" userId="02abb854-3ba8-4092-8513-476a9b77f0cd" providerId="ADAL" clId="{1BBA7F58-3F6D-4D9B-98E7-1204753BC802}" dt="2023-01-30T18:51:20.519" v="83" actId="21"/>
          <ac:picMkLst>
            <pc:docMk/>
            <pc:sldMk cId="2319279653" sldId="282"/>
            <ac:picMk id="13" creationId="{E3D82E88-E2DE-91C9-48F9-60A120B3D1CF}"/>
          </ac:picMkLst>
        </pc:picChg>
        <pc:cxnChg chg="add del mod">
          <ac:chgData name="tran.anh.hoang" userId="02abb854-3ba8-4092-8513-476a9b77f0cd" providerId="ADAL" clId="{1BBA7F58-3F6D-4D9B-98E7-1204753BC802}" dt="2023-01-30T18:51:20.519" v="83" actId="21"/>
          <ac:cxnSpMkLst>
            <pc:docMk/>
            <pc:sldMk cId="2319279653" sldId="282"/>
            <ac:cxnSpMk id="10" creationId="{C1BBA613-7D09-7207-8777-D68C9C0DFA25}"/>
          </ac:cxnSpMkLst>
        </pc:cxnChg>
      </pc:sldChg>
      <pc:sldChg chg="addSp delSp modSp mod">
        <pc:chgData name="tran.anh.hoang" userId="02abb854-3ba8-4092-8513-476a9b77f0cd" providerId="ADAL" clId="{1BBA7F58-3F6D-4D9B-98E7-1204753BC802}" dt="2023-01-30T20:08:55.239" v="1420" actId="20577"/>
        <pc:sldMkLst>
          <pc:docMk/>
          <pc:sldMk cId="2724298830" sldId="284"/>
        </pc:sldMkLst>
        <pc:spChg chg="mod">
          <ac:chgData name="tran.anh.hoang" userId="02abb854-3ba8-4092-8513-476a9b77f0cd" providerId="ADAL" clId="{1BBA7F58-3F6D-4D9B-98E7-1204753BC802}" dt="2023-01-30T20:08:45.066" v="1400" actId="20577"/>
          <ac:spMkLst>
            <pc:docMk/>
            <pc:sldMk cId="2724298830" sldId="284"/>
            <ac:spMk id="88" creationId="{AA64E66E-DA3C-42CD-80D9-89BD3A8A401A}"/>
          </ac:spMkLst>
        </pc:spChg>
        <pc:spChg chg="mod">
          <ac:chgData name="tran.anh.hoang" userId="02abb854-3ba8-4092-8513-476a9b77f0cd" providerId="ADAL" clId="{1BBA7F58-3F6D-4D9B-98E7-1204753BC802}" dt="2023-01-30T20:08:55.239" v="1420" actId="20577"/>
          <ac:spMkLst>
            <pc:docMk/>
            <pc:sldMk cId="2724298830" sldId="284"/>
            <ac:spMk id="92" creationId="{DA3309B0-9F41-47B2-8F25-109874864183}"/>
          </ac:spMkLst>
        </pc:spChg>
        <pc:picChg chg="del">
          <ac:chgData name="tran.anh.hoang" userId="02abb854-3ba8-4092-8513-476a9b77f0cd" providerId="ADAL" clId="{1BBA7F58-3F6D-4D9B-98E7-1204753BC802}" dt="2023-01-30T20:03:04.265" v="833" actId="478"/>
          <ac:picMkLst>
            <pc:docMk/>
            <pc:sldMk cId="2724298830" sldId="284"/>
            <ac:picMk id="5" creationId="{51BF6FFA-16AB-A42A-6616-A1D658818CD9}"/>
          </ac:picMkLst>
        </pc:picChg>
        <pc:picChg chg="add mod">
          <ac:chgData name="tran.anh.hoang" userId="02abb854-3ba8-4092-8513-476a9b77f0cd" providerId="ADAL" clId="{1BBA7F58-3F6D-4D9B-98E7-1204753BC802}" dt="2023-01-30T20:03:07.628" v="835" actId="1076"/>
          <ac:picMkLst>
            <pc:docMk/>
            <pc:sldMk cId="2724298830" sldId="284"/>
            <ac:picMk id="7" creationId="{C343342F-3B92-9C65-F750-EFC1F94D3B02}"/>
          </ac:picMkLst>
        </pc:picChg>
      </pc:sldChg>
      <pc:sldChg chg="addSp delSp modSp add mod delAnim">
        <pc:chgData name="tran.anh.hoang" userId="02abb854-3ba8-4092-8513-476a9b77f0cd" providerId="ADAL" clId="{1BBA7F58-3F6D-4D9B-98E7-1204753BC802}" dt="2023-01-30T19:56:16.064" v="543" actId="14100"/>
        <pc:sldMkLst>
          <pc:docMk/>
          <pc:sldMk cId="2164394234" sldId="285"/>
        </pc:sldMkLst>
        <pc:spChg chg="del">
          <ac:chgData name="tran.anh.hoang" userId="02abb854-3ba8-4092-8513-476a9b77f0cd" providerId="ADAL" clId="{1BBA7F58-3F6D-4D9B-98E7-1204753BC802}" dt="2023-01-30T19:52:05.187" v="252" actId="478"/>
          <ac:spMkLst>
            <pc:docMk/>
            <pc:sldMk cId="2164394234" sldId="285"/>
            <ac:spMk id="3" creationId="{39638D93-2F28-6B66-7798-C9768586F057}"/>
          </ac:spMkLst>
        </pc:spChg>
        <pc:spChg chg="add del mod">
          <ac:chgData name="tran.anh.hoang" userId="02abb854-3ba8-4092-8513-476a9b77f0cd" providerId="ADAL" clId="{1BBA7F58-3F6D-4D9B-98E7-1204753BC802}" dt="2023-01-30T19:52:10.715" v="255" actId="478"/>
          <ac:spMkLst>
            <pc:docMk/>
            <pc:sldMk cId="2164394234" sldId="285"/>
            <ac:spMk id="7" creationId="{41AD107A-4D87-72F5-E8B1-9062A7EF539C}"/>
          </ac:spMkLst>
        </pc:spChg>
        <pc:spChg chg="add del mod">
          <ac:chgData name="tran.anh.hoang" userId="02abb854-3ba8-4092-8513-476a9b77f0cd" providerId="ADAL" clId="{1BBA7F58-3F6D-4D9B-98E7-1204753BC802}" dt="2023-01-30T19:52:08.937" v="254"/>
          <ac:spMkLst>
            <pc:docMk/>
            <pc:sldMk cId="2164394234" sldId="285"/>
            <ac:spMk id="8" creationId="{28FAB09B-F51C-3456-A242-DF65F91BA153}"/>
          </ac:spMkLst>
        </pc:spChg>
        <pc:spChg chg="add mod">
          <ac:chgData name="tran.anh.hoang" userId="02abb854-3ba8-4092-8513-476a9b77f0cd" providerId="ADAL" clId="{1BBA7F58-3F6D-4D9B-98E7-1204753BC802}" dt="2023-01-30T19:52:11.048" v="256"/>
          <ac:spMkLst>
            <pc:docMk/>
            <pc:sldMk cId="2164394234" sldId="285"/>
            <ac:spMk id="9" creationId="{124268EF-5FD2-1901-2E0B-6EAD3ED9C2E9}"/>
          </ac:spMkLst>
        </pc:spChg>
        <pc:spChg chg="mod ord">
          <ac:chgData name="tran.anh.hoang" userId="02abb854-3ba8-4092-8513-476a9b77f0cd" providerId="ADAL" clId="{1BBA7F58-3F6D-4D9B-98E7-1204753BC802}" dt="2023-01-30T19:56:10.341" v="541" actId="1076"/>
          <ac:spMkLst>
            <pc:docMk/>
            <pc:sldMk cId="2164394234" sldId="285"/>
            <ac:spMk id="29" creationId="{470D78AB-B3BD-F588-92F4-80B177E57C93}"/>
          </ac:spMkLst>
        </pc:spChg>
        <pc:spChg chg="mod">
          <ac:chgData name="tran.anh.hoang" userId="02abb854-3ba8-4092-8513-476a9b77f0cd" providerId="ADAL" clId="{1BBA7F58-3F6D-4D9B-98E7-1204753BC802}" dt="2023-01-30T19:56:16.064" v="543" actId="14100"/>
          <ac:spMkLst>
            <pc:docMk/>
            <pc:sldMk cId="2164394234" sldId="285"/>
            <ac:spMk id="30" creationId="{B2A39D1C-3099-D76C-ADFA-377898777EDB}"/>
          </ac:spMkLst>
        </pc:spChg>
        <pc:picChg chg="del">
          <ac:chgData name="tran.anh.hoang" userId="02abb854-3ba8-4092-8513-476a9b77f0cd" providerId="ADAL" clId="{1BBA7F58-3F6D-4D9B-98E7-1204753BC802}" dt="2023-01-30T19:52:16.323" v="257" actId="478"/>
          <ac:picMkLst>
            <pc:docMk/>
            <pc:sldMk cId="2164394234" sldId="285"/>
            <ac:picMk id="2" creationId="{2395C7E7-3B77-E740-47A2-0FE0D731F1EF}"/>
          </ac:picMkLst>
        </pc:picChg>
        <pc:picChg chg="del">
          <ac:chgData name="tran.anh.hoang" userId="02abb854-3ba8-4092-8513-476a9b77f0cd" providerId="ADAL" clId="{1BBA7F58-3F6D-4D9B-98E7-1204753BC802}" dt="2023-01-30T19:52:18.060" v="258" actId="478"/>
          <ac:picMkLst>
            <pc:docMk/>
            <pc:sldMk cId="2164394234" sldId="285"/>
            <ac:picMk id="4" creationId="{63F39E34-E4E2-A9FC-7ED2-C4878A334F71}"/>
          </ac:picMkLst>
        </pc:picChg>
        <pc:picChg chg="add mod">
          <ac:chgData name="tran.anh.hoang" userId="02abb854-3ba8-4092-8513-476a9b77f0cd" providerId="ADAL" clId="{1BBA7F58-3F6D-4D9B-98E7-1204753BC802}" dt="2023-01-30T19:56:10.341" v="541" actId="1076"/>
          <ac:picMkLst>
            <pc:docMk/>
            <pc:sldMk cId="2164394234" sldId="285"/>
            <ac:picMk id="11" creationId="{59A1DC98-A0D5-78E5-DB43-21BC9CF2EBD2}"/>
          </ac:picMkLst>
        </pc:picChg>
        <pc:picChg chg="del">
          <ac:chgData name="tran.anh.hoang" userId="02abb854-3ba8-4092-8513-476a9b77f0cd" providerId="ADAL" clId="{1BBA7F58-3F6D-4D9B-98E7-1204753BC802}" dt="2023-01-30T19:52:25.045" v="260" actId="478"/>
          <ac:picMkLst>
            <pc:docMk/>
            <pc:sldMk cId="2164394234" sldId="285"/>
            <ac:picMk id="25" creationId="{A0A67F1A-DEE7-77F2-83F1-D76C996EE650}"/>
          </ac:picMkLst>
        </pc:picChg>
        <pc:cxnChg chg="del">
          <ac:chgData name="tran.anh.hoang" userId="02abb854-3ba8-4092-8513-476a9b77f0cd" providerId="ADAL" clId="{1BBA7F58-3F6D-4D9B-98E7-1204753BC802}" dt="2023-01-30T19:52:24.040" v="259" actId="478"/>
          <ac:cxnSpMkLst>
            <pc:docMk/>
            <pc:sldMk cId="2164394234" sldId="285"/>
            <ac:cxnSpMk id="5" creationId="{6F276C09-AC6F-03EA-12EB-695F43380520}"/>
          </ac:cxnSpMkLst>
        </pc:cxnChg>
        <pc:cxnChg chg="mod">
          <ac:chgData name="tran.anh.hoang" userId="02abb854-3ba8-4092-8513-476a9b77f0cd" providerId="ADAL" clId="{1BBA7F58-3F6D-4D9B-98E7-1204753BC802}" dt="2023-01-30T19:56:10.341" v="541" actId="1076"/>
          <ac:cxnSpMkLst>
            <pc:docMk/>
            <pc:sldMk cId="2164394234" sldId="285"/>
            <ac:cxnSpMk id="31" creationId="{EA0FDAC8-7F62-3C6E-8AF1-3158B49F99B3}"/>
          </ac:cxnSpMkLst>
        </pc:cxnChg>
      </pc:sldChg>
      <pc:sldChg chg="addSp delSp modSp add mod addAnim delAnim modAnim">
        <pc:chgData name="tran.anh.hoang" userId="02abb854-3ba8-4092-8513-476a9b77f0cd" providerId="ADAL" clId="{1BBA7F58-3F6D-4D9B-98E7-1204753BC802}" dt="2023-01-30T19:56:51.119" v="550" actId="1076"/>
        <pc:sldMkLst>
          <pc:docMk/>
          <pc:sldMk cId="968976891" sldId="286"/>
        </pc:sldMkLst>
        <pc:spChg chg="add mod">
          <ac:chgData name="tran.anh.hoang" userId="02abb854-3ba8-4092-8513-476a9b77f0cd" providerId="ADAL" clId="{1BBA7F58-3F6D-4D9B-98E7-1204753BC802}" dt="2023-01-30T19:56:02.526" v="540" actId="14100"/>
          <ac:spMkLst>
            <pc:docMk/>
            <pc:sldMk cId="968976891" sldId="286"/>
            <ac:spMk id="4" creationId="{6EF1B900-91A4-4B8C-9E97-ECC65648C681}"/>
          </ac:spMkLst>
        </pc:spChg>
        <pc:spChg chg="add mod">
          <ac:chgData name="tran.anh.hoang" userId="02abb854-3ba8-4092-8513-476a9b77f0cd" providerId="ADAL" clId="{1BBA7F58-3F6D-4D9B-98E7-1204753BC802}" dt="2023-01-30T19:55:53.332" v="537" actId="1076"/>
          <ac:spMkLst>
            <pc:docMk/>
            <pc:sldMk cId="968976891" sldId="286"/>
            <ac:spMk id="5" creationId="{696A3D9D-1CEE-08CC-A770-589551009212}"/>
          </ac:spMkLst>
        </pc:spChg>
        <pc:spChg chg="add del mod">
          <ac:chgData name="tran.anh.hoang" userId="02abb854-3ba8-4092-8513-476a9b77f0cd" providerId="ADAL" clId="{1BBA7F58-3F6D-4D9B-98E7-1204753BC802}" dt="2023-01-30T19:54:10.795" v="329" actId="1076"/>
          <ac:spMkLst>
            <pc:docMk/>
            <pc:sldMk cId="968976891" sldId="286"/>
            <ac:spMk id="29" creationId="{470D78AB-B3BD-F588-92F4-80B177E57C93}"/>
          </ac:spMkLst>
        </pc:spChg>
        <pc:spChg chg="add del mod">
          <ac:chgData name="tran.anh.hoang" userId="02abb854-3ba8-4092-8513-476a9b77f0cd" providerId="ADAL" clId="{1BBA7F58-3F6D-4D9B-98E7-1204753BC802}" dt="2023-01-30T19:55:54.939" v="538" actId="1076"/>
          <ac:spMkLst>
            <pc:docMk/>
            <pc:sldMk cId="968976891" sldId="286"/>
            <ac:spMk id="30" creationId="{B2A39D1C-3099-D76C-ADFA-377898777EDB}"/>
          </ac:spMkLst>
        </pc:spChg>
        <pc:picChg chg="add mod ord">
          <ac:chgData name="tran.anh.hoang" userId="02abb854-3ba8-4092-8513-476a9b77f0cd" providerId="ADAL" clId="{1BBA7F58-3F6D-4D9B-98E7-1204753BC802}" dt="2023-01-30T19:56:51.119" v="550" actId="1076"/>
          <ac:picMkLst>
            <pc:docMk/>
            <pc:sldMk cId="968976891" sldId="286"/>
            <ac:picMk id="3" creationId="{8F53EEF2-8579-189D-DD46-E6EB927DE823}"/>
          </ac:picMkLst>
        </pc:picChg>
        <pc:picChg chg="del">
          <ac:chgData name="tran.anh.hoang" userId="02abb854-3ba8-4092-8513-476a9b77f0cd" providerId="ADAL" clId="{1BBA7F58-3F6D-4D9B-98E7-1204753BC802}" dt="2023-01-30T19:53:34.482" v="313" actId="478"/>
          <ac:picMkLst>
            <pc:docMk/>
            <pc:sldMk cId="968976891" sldId="286"/>
            <ac:picMk id="11" creationId="{59A1DC98-A0D5-78E5-DB43-21BC9CF2EBD2}"/>
          </ac:picMkLst>
        </pc:picChg>
        <pc:cxnChg chg="add mod">
          <ac:chgData name="tran.anh.hoang" userId="02abb854-3ba8-4092-8513-476a9b77f0cd" providerId="ADAL" clId="{1BBA7F58-3F6D-4D9B-98E7-1204753BC802}" dt="2023-01-30T19:55:58.872" v="539" actId="1076"/>
          <ac:cxnSpMkLst>
            <pc:docMk/>
            <pc:sldMk cId="968976891" sldId="286"/>
            <ac:cxnSpMk id="6" creationId="{30B6A00E-CA84-B984-0191-EF5F198DB44A}"/>
          </ac:cxnSpMkLst>
        </pc:cxnChg>
        <pc:cxnChg chg="add del mod">
          <ac:chgData name="tran.anh.hoang" userId="02abb854-3ba8-4092-8513-476a9b77f0cd" providerId="ADAL" clId="{1BBA7F58-3F6D-4D9B-98E7-1204753BC802}" dt="2023-01-30T19:54:15.328" v="330" actId="1076"/>
          <ac:cxnSpMkLst>
            <pc:docMk/>
            <pc:sldMk cId="968976891" sldId="286"/>
            <ac:cxnSpMk id="31" creationId="{EA0FDAC8-7F62-3C6E-8AF1-3158B49F99B3}"/>
          </ac:cxnSpMkLst>
        </pc:cxnChg>
      </pc:sldChg>
      <pc:sldChg chg="addSp delSp modSp add mod delAnim">
        <pc:chgData name="tran.anh.hoang" userId="02abb854-3ba8-4092-8513-476a9b77f0cd" providerId="ADAL" clId="{1BBA7F58-3F6D-4D9B-98E7-1204753BC802}" dt="2023-01-30T19:58:19.112" v="649" actId="1076"/>
        <pc:sldMkLst>
          <pc:docMk/>
          <pc:sldMk cId="2605764719" sldId="287"/>
        </pc:sldMkLst>
        <pc:spChg chg="del">
          <ac:chgData name="tran.anh.hoang" userId="02abb854-3ba8-4092-8513-476a9b77f0cd" providerId="ADAL" clId="{1BBA7F58-3F6D-4D9B-98E7-1204753BC802}" dt="2023-01-30T19:56:38.151" v="545" actId="478"/>
          <ac:spMkLst>
            <pc:docMk/>
            <pc:sldMk cId="2605764719" sldId="287"/>
            <ac:spMk id="4" creationId="{6EF1B900-91A4-4B8C-9E97-ECC65648C681}"/>
          </ac:spMkLst>
        </pc:spChg>
        <pc:spChg chg="del mod">
          <ac:chgData name="tran.anh.hoang" userId="02abb854-3ba8-4092-8513-476a9b77f0cd" providerId="ADAL" clId="{1BBA7F58-3F6D-4D9B-98E7-1204753BC802}" dt="2023-01-30T19:57:16.628" v="557" actId="478"/>
          <ac:spMkLst>
            <pc:docMk/>
            <pc:sldMk cId="2605764719" sldId="287"/>
            <ac:spMk id="5" creationId="{696A3D9D-1CEE-08CC-A770-589551009212}"/>
          </ac:spMkLst>
        </pc:spChg>
        <pc:spChg chg="add mod">
          <ac:chgData name="tran.anh.hoang" userId="02abb854-3ba8-4092-8513-476a9b77f0cd" providerId="ADAL" clId="{1BBA7F58-3F6D-4D9B-98E7-1204753BC802}" dt="2023-01-30T19:57:09.112" v="555" actId="14100"/>
          <ac:spMkLst>
            <pc:docMk/>
            <pc:sldMk cId="2605764719" sldId="287"/>
            <ac:spMk id="8" creationId="{23140E2F-6C4A-5421-E8D1-263F7ADEF52A}"/>
          </ac:spMkLst>
        </pc:spChg>
        <pc:spChg chg="del">
          <ac:chgData name="tran.anh.hoang" userId="02abb854-3ba8-4092-8513-476a9b77f0cd" providerId="ADAL" clId="{1BBA7F58-3F6D-4D9B-98E7-1204753BC802}" dt="2023-01-30T19:56:38.151" v="545" actId="478"/>
          <ac:spMkLst>
            <pc:docMk/>
            <pc:sldMk cId="2605764719" sldId="287"/>
            <ac:spMk id="29" creationId="{470D78AB-B3BD-F588-92F4-80B177E57C93}"/>
          </ac:spMkLst>
        </pc:spChg>
        <pc:spChg chg="mod">
          <ac:chgData name="tran.anh.hoang" userId="02abb854-3ba8-4092-8513-476a9b77f0cd" providerId="ADAL" clId="{1BBA7F58-3F6D-4D9B-98E7-1204753BC802}" dt="2023-01-30T19:58:19.112" v="649" actId="1076"/>
          <ac:spMkLst>
            <pc:docMk/>
            <pc:sldMk cId="2605764719" sldId="287"/>
            <ac:spMk id="30" creationId="{B2A39D1C-3099-D76C-ADFA-377898777EDB}"/>
          </ac:spMkLst>
        </pc:spChg>
        <pc:picChg chg="del">
          <ac:chgData name="tran.anh.hoang" userId="02abb854-3ba8-4092-8513-476a9b77f0cd" providerId="ADAL" clId="{1BBA7F58-3F6D-4D9B-98E7-1204753BC802}" dt="2023-01-30T19:56:38.151" v="545" actId="478"/>
          <ac:picMkLst>
            <pc:docMk/>
            <pc:sldMk cId="2605764719" sldId="287"/>
            <ac:picMk id="3" creationId="{8F53EEF2-8579-189D-DD46-E6EB927DE823}"/>
          </ac:picMkLst>
        </pc:picChg>
        <pc:picChg chg="add mod">
          <ac:chgData name="tran.anh.hoang" userId="02abb854-3ba8-4092-8513-476a9b77f0cd" providerId="ADAL" clId="{1BBA7F58-3F6D-4D9B-98E7-1204753BC802}" dt="2023-01-30T19:56:58.146" v="552" actId="1076"/>
          <ac:picMkLst>
            <pc:docMk/>
            <pc:sldMk cId="2605764719" sldId="287"/>
            <ac:picMk id="7" creationId="{7D5136ED-0500-3EB2-25C2-9849FEDE4773}"/>
          </ac:picMkLst>
        </pc:picChg>
        <pc:cxnChg chg="mod">
          <ac:chgData name="tran.anh.hoang" userId="02abb854-3ba8-4092-8513-476a9b77f0cd" providerId="ADAL" clId="{1BBA7F58-3F6D-4D9B-98E7-1204753BC802}" dt="2023-01-30T19:57:27.976" v="559" actId="1076"/>
          <ac:cxnSpMkLst>
            <pc:docMk/>
            <pc:sldMk cId="2605764719" sldId="287"/>
            <ac:cxnSpMk id="6" creationId="{30B6A00E-CA84-B984-0191-EF5F198DB44A}"/>
          </ac:cxnSpMkLst>
        </pc:cxnChg>
        <pc:cxnChg chg="del">
          <ac:chgData name="tran.anh.hoang" userId="02abb854-3ba8-4092-8513-476a9b77f0cd" providerId="ADAL" clId="{1BBA7F58-3F6D-4D9B-98E7-1204753BC802}" dt="2023-01-30T19:56:38.151" v="545" actId="478"/>
          <ac:cxnSpMkLst>
            <pc:docMk/>
            <pc:sldMk cId="2605764719" sldId="287"/>
            <ac:cxnSpMk id="31" creationId="{EA0FDAC8-7F62-3C6E-8AF1-3158B49F99B3}"/>
          </ac:cxnSpMkLst>
        </pc:cxnChg>
      </pc:sldChg>
      <pc:sldChg chg="addSp delSp modSp add mod modAnim">
        <pc:chgData name="tran.anh.hoang" userId="02abb854-3ba8-4092-8513-476a9b77f0cd" providerId="ADAL" clId="{1BBA7F58-3F6D-4D9B-98E7-1204753BC802}" dt="2023-01-30T20:02:01.946" v="831" actId="1076"/>
        <pc:sldMkLst>
          <pc:docMk/>
          <pc:sldMk cId="427059826" sldId="288"/>
        </pc:sldMkLst>
        <pc:spChg chg="add mod">
          <ac:chgData name="tran.anh.hoang" userId="02abb854-3ba8-4092-8513-476a9b77f0cd" providerId="ADAL" clId="{1BBA7F58-3F6D-4D9B-98E7-1204753BC802}" dt="2023-01-30T20:00:45.233" v="795" actId="14100"/>
          <ac:spMkLst>
            <pc:docMk/>
            <pc:sldMk cId="427059826" sldId="288"/>
            <ac:spMk id="4" creationId="{C4983C40-7980-C5D3-BF0F-D40C3EA39FF8}"/>
          </ac:spMkLst>
        </pc:spChg>
        <pc:spChg chg="add mod">
          <ac:chgData name="tran.anh.hoang" userId="02abb854-3ba8-4092-8513-476a9b77f0cd" providerId="ADAL" clId="{1BBA7F58-3F6D-4D9B-98E7-1204753BC802}" dt="2023-01-30T20:02:01.946" v="831" actId="1076"/>
          <ac:spMkLst>
            <pc:docMk/>
            <pc:sldMk cId="427059826" sldId="288"/>
            <ac:spMk id="5" creationId="{0804E93A-058C-3F02-951E-CF3F3DC9B294}"/>
          </ac:spMkLst>
        </pc:spChg>
        <pc:spChg chg="mod ord">
          <ac:chgData name="tran.anh.hoang" userId="02abb854-3ba8-4092-8513-476a9b77f0cd" providerId="ADAL" clId="{1BBA7F58-3F6D-4D9B-98E7-1204753BC802}" dt="2023-01-30T20:00:34.030" v="792" actId="14100"/>
          <ac:spMkLst>
            <pc:docMk/>
            <pc:sldMk cId="427059826" sldId="288"/>
            <ac:spMk id="8" creationId="{23140E2F-6C4A-5421-E8D1-263F7ADEF52A}"/>
          </ac:spMkLst>
        </pc:spChg>
        <pc:spChg chg="mod">
          <ac:chgData name="tran.anh.hoang" userId="02abb854-3ba8-4092-8513-476a9b77f0cd" providerId="ADAL" clId="{1BBA7F58-3F6D-4D9B-98E7-1204753BC802}" dt="2023-01-30T20:00:29.912" v="790" actId="14100"/>
          <ac:spMkLst>
            <pc:docMk/>
            <pc:sldMk cId="427059826" sldId="288"/>
            <ac:spMk id="30" creationId="{B2A39D1C-3099-D76C-ADFA-377898777EDB}"/>
          </ac:spMkLst>
        </pc:spChg>
        <pc:picChg chg="add mod">
          <ac:chgData name="tran.anh.hoang" userId="02abb854-3ba8-4092-8513-476a9b77f0cd" providerId="ADAL" clId="{1BBA7F58-3F6D-4D9B-98E7-1204753BC802}" dt="2023-01-30T19:59:02.496" v="657" actId="1076"/>
          <ac:picMkLst>
            <pc:docMk/>
            <pc:sldMk cId="427059826" sldId="288"/>
            <ac:picMk id="3" creationId="{B9F86E99-B749-B959-00DB-768C810A48A6}"/>
          </ac:picMkLst>
        </pc:picChg>
        <pc:picChg chg="del">
          <ac:chgData name="tran.anh.hoang" userId="02abb854-3ba8-4092-8513-476a9b77f0cd" providerId="ADAL" clId="{1BBA7F58-3F6D-4D9B-98E7-1204753BC802}" dt="2023-01-30T19:58:40.260" v="651" actId="478"/>
          <ac:picMkLst>
            <pc:docMk/>
            <pc:sldMk cId="427059826" sldId="288"/>
            <ac:picMk id="7" creationId="{7D5136ED-0500-3EB2-25C2-9849FEDE4773}"/>
          </ac:picMkLst>
        </pc:picChg>
        <pc:cxnChg chg="mod">
          <ac:chgData name="tran.anh.hoang" userId="02abb854-3ba8-4092-8513-476a9b77f0cd" providerId="ADAL" clId="{1BBA7F58-3F6D-4D9B-98E7-1204753BC802}" dt="2023-01-30T19:59:37.494" v="664" actId="1076"/>
          <ac:cxnSpMkLst>
            <pc:docMk/>
            <pc:sldMk cId="427059826" sldId="288"/>
            <ac:cxnSpMk id="6" creationId="{30B6A00E-CA84-B984-0191-EF5F198DB44A}"/>
          </ac:cxnSpMkLst>
        </pc:cxnChg>
        <pc:cxnChg chg="add mod">
          <ac:chgData name="tran.anh.hoang" userId="02abb854-3ba8-4092-8513-476a9b77f0cd" providerId="ADAL" clId="{1BBA7F58-3F6D-4D9B-98E7-1204753BC802}" dt="2023-01-30T20:00:53.499" v="797" actId="1076"/>
          <ac:cxnSpMkLst>
            <pc:docMk/>
            <pc:sldMk cId="427059826" sldId="288"/>
            <ac:cxnSpMk id="10" creationId="{426A1681-5483-EC45-D56E-355051AD3F87}"/>
          </ac:cxnSpMkLst>
        </pc:cxnChg>
      </pc:sldChg>
      <pc:sldChg chg="addSp delSp modSp add mod">
        <pc:chgData name="tran.anh.hoang" userId="02abb854-3ba8-4092-8513-476a9b77f0cd" providerId="ADAL" clId="{1BBA7F58-3F6D-4D9B-98E7-1204753BC802}" dt="2023-01-30T21:54:14.335" v="1459" actId="688"/>
        <pc:sldMkLst>
          <pc:docMk/>
          <pc:sldMk cId="121438899" sldId="289"/>
        </pc:sldMkLst>
        <pc:spChg chg="mod">
          <ac:chgData name="tran.anh.hoang" userId="02abb854-3ba8-4092-8513-476a9b77f0cd" providerId="ADAL" clId="{1BBA7F58-3F6D-4D9B-98E7-1204753BC802}" dt="2023-01-30T19:47:42.112" v="979"/>
          <ac:spMkLst>
            <pc:docMk/>
            <pc:sldMk cId="121438899" sldId="289"/>
            <ac:spMk id="2" creationId="{903AE8A8-049F-81FA-EE0D-8B1E1259518A}"/>
          </ac:spMkLst>
        </pc:spChg>
        <pc:spChg chg="add mod">
          <ac:chgData name="tran.anh.hoang" userId="02abb854-3ba8-4092-8513-476a9b77f0cd" providerId="ADAL" clId="{1BBA7F58-3F6D-4D9B-98E7-1204753BC802}" dt="2023-01-30T21:54:14.335" v="1459" actId="688"/>
          <ac:spMkLst>
            <pc:docMk/>
            <pc:sldMk cId="121438899" sldId="289"/>
            <ac:spMk id="3" creationId="{95368AB5-395B-9F02-8E5C-AE1C040990CB}"/>
          </ac:spMkLst>
        </pc:spChg>
        <pc:spChg chg="add mod">
          <ac:chgData name="tran.anh.hoang" userId="02abb854-3ba8-4092-8513-476a9b77f0cd" providerId="ADAL" clId="{1BBA7F58-3F6D-4D9B-98E7-1204753BC802}" dt="2023-01-30T19:57:19.028" v="1164" actId="1076"/>
          <ac:spMkLst>
            <pc:docMk/>
            <pc:sldMk cId="121438899" sldId="289"/>
            <ac:spMk id="17" creationId="{F95434FF-9E77-1448-F3B1-5967F56F1AD3}"/>
          </ac:spMkLst>
        </pc:spChg>
        <pc:spChg chg="add del mod">
          <ac:chgData name="tran.anh.hoang" userId="02abb854-3ba8-4092-8513-476a9b77f0cd" providerId="ADAL" clId="{1BBA7F58-3F6D-4D9B-98E7-1204753BC802}" dt="2023-01-30T20:03:52.419" v="1352" actId="47"/>
          <ac:spMkLst>
            <pc:docMk/>
            <pc:sldMk cId="121438899" sldId="289"/>
            <ac:spMk id="20" creationId="{6F0E5FAA-4BD0-B66A-67C4-398E565D7939}"/>
          </ac:spMkLst>
        </pc:spChg>
        <pc:spChg chg="add mod">
          <ac:chgData name="tran.anh.hoang" userId="02abb854-3ba8-4092-8513-476a9b77f0cd" providerId="ADAL" clId="{1BBA7F58-3F6D-4D9B-98E7-1204753BC802}" dt="2023-01-30T20:00:30.623" v="1346" actId="1076"/>
          <ac:spMkLst>
            <pc:docMk/>
            <pc:sldMk cId="121438899" sldId="289"/>
            <ac:spMk id="21" creationId="{CD6FF180-E5EC-3372-DED2-6B6A99AFE1F0}"/>
          </ac:spMkLst>
        </pc:spChg>
        <pc:spChg chg="add mod">
          <ac:chgData name="tran.anh.hoang" userId="02abb854-3ba8-4092-8513-476a9b77f0cd" providerId="ADAL" clId="{1BBA7F58-3F6D-4D9B-98E7-1204753BC802}" dt="2023-01-30T20:00:33.966" v="1347" actId="688"/>
          <ac:spMkLst>
            <pc:docMk/>
            <pc:sldMk cId="121438899" sldId="289"/>
            <ac:spMk id="22" creationId="{756C1A74-8E82-5707-EB54-01F0D8621AC9}"/>
          </ac:spMkLst>
        </pc:spChg>
        <pc:spChg chg="add mod">
          <ac:chgData name="tran.anh.hoang" userId="02abb854-3ba8-4092-8513-476a9b77f0cd" providerId="ADAL" clId="{1BBA7F58-3F6D-4D9B-98E7-1204753BC802}" dt="2023-01-30T20:04:33.103" v="1368" actId="1076"/>
          <ac:spMkLst>
            <pc:docMk/>
            <pc:sldMk cId="121438899" sldId="289"/>
            <ac:spMk id="23" creationId="{8BA99DA1-9BD7-DFEA-5D19-2BA1074BB9A0}"/>
          </ac:spMkLst>
        </pc:spChg>
        <pc:spChg chg="add mod">
          <ac:chgData name="tran.anh.hoang" userId="02abb854-3ba8-4092-8513-476a9b77f0cd" providerId="ADAL" clId="{1BBA7F58-3F6D-4D9B-98E7-1204753BC802}" dt="2023-01-30T20:04:30.858" v="1367" actId="688"/>
          <ac:spMkLst>
            <pc:docMk/>
            <pc:sldMk cId="121438899" sldId="289"/>
            <ac:spMk id="24" creationId="{4C381634-7EA9-740B-CDEE-1754772C93EC}"/>
          </ac:spMkLst>
        </pc:spChg>
        <pc:spChg chg="add mod">
          <ac:chgData name="tran.anh.hoang" userId="02abb854-3ba8-4092-8513-476a9b77f0cd" providerId="ADAL" clId="{1BBA7F58-3F6D-4D9B-98E7-1204753BC802}" dt="2023-01-30T20:06:10.971" v="1390" actId="20577"/>
          <ac:spMkLst>
            <pc:docMk/>
            <pc:sldMk cId="121438899" sldId="289"/>
            <ac:spMk id="27" creationId="{90FD8E62-5EF1-8813-1E38-F21316B36AAA}"/>
          </ac:spMkLst>
        </pc:spChg>
        <pc:spChg chg="add mod">
          <ac:chgData name="tran.anh.hoang" userId="02abb854-3ba8-4092-8513-476a9b77f0cd" providerId="ADAL" clId="{1BBA7F58-3F6D-4D9B-98E7-1204753BC802}" dt="2023-01-30T20:09:23.412" v="1423" actId="1076"/>
          <ac:spMkLst>
            <pc:docMk/>
            <pc:sldMk cId="121438899" sldId="289"/>
            <ac:spMk id="28" creationId="{42EFAD4D-EB5B-BD31-3588-560FD49817B1}"/>
          </ac:spMkLst>
        </pc:spChg>
        <pc:spChg chg="del">
          <ac:chgData name="tran.anh.hoang" userId="02abb854-3ba8-4092-8513-476a9b77f0cd" providerId="ADAL" clId="{1BBA7F58-3F6D-4D9B-98E7-1204753BC802}" dt="2023-01-30T19:47:47.708" v="980" actId="478"/>
          <ac:spMkLst>
            <pc:docMk/>
            <pc:sldMk cId="121438899" sldId="289"/>
            <ac:spMk id="79" creationId="{3415C901-039D-4058-80C7-5ABA400CDB06}"/>
          </ac:spMkLst>
        </pc:spChg>
        <pc:spChg chg="del">
          <ac:chgData name="tran.anh.hoang" userId="02abb854-3ba8-4092-8513-476a9b77f0cd" providerId="ADAL" clId="{1BBA7F58-3F6D-4D9B-98E7-1204753BC802}" dt="2023-01-30T19:47:47.708" v="980" actId="478"/>
          <ac:spMkLst>
            <pc:docMk/>
            <pc:sldMk cId="121438899" sldId="289"/>
            <ac:spMk id="80" creationId="{966DA334-7569-42CB-95CD-419F4AC26092}"/>
          </ac:spMkLst>
        </pc:spChg>
        <pc:spChg chg="del">
          <ac:chgData name="tran.anh.hoang" userId="02abb854-3ba8-4092-8513-476a9b77f0cd" providerId="ADAL" clId="{1BBA7F58-3F6D-4D9B-98E7-1204753BC802}" dt="2023-01-30T19:47:47.708" v="980" actId="478"/>
          <ac:spMkLst>
            <pc:docMk/>
            <pc:sldMk cId="121438899" sldId="289"/>
            <ac:spMk id="81" creationId="{FC17936A-EE2B-4C30-A31C-496282D48B87}"/>
          </ac:spMkLst>
        </pc:spChg>
        <pc:spChg chg="del">
          <ac:chgData name="tran.anh.hoang" userId="02abb854-3ba8-4092-8513-476a9b77f0cd" providerId="ADAL" clId="{1BBA7F58-3F6D-4D9B-98E7-1204753BC802}" dt="2023-01-30T19:47:47.708" v="980" actId="478"/>
          <ac:spMkLst>
            <pc:docMk/>
            <pc:sldMk cId="121438899" sldId="289"/>
            <ac:spMk id="82" creationId="{7889103E-B405-4427-BC20-A3CA893D099A}"/>
          </ac:spMkLst>
        </pc:spChg>
        <pc:spChg chg="del">
          <ac:chgData name="tran.anh.hoang" userId="02abb854-3ba8-4092-8513-476a9b77f0cd" providerId="ADAL" clId="{1BBA7F58-3F6D-4D9B-98E7-1204753BC802}" dt="2023-01-30T19:47:47.708" v="980" actId="478"/>
          <ac:spMkLst>
            <pc:docMk/>
            <pc:sldMk cId="121438899" sldId="289"/>
            <ac:spMk id="83" creationId="{81AA7F01-98B3-49CE-A287-1B558536C306}"/>
          </ac:spMkLst>
        </pc:spChg>
        <pc:spChg chg="del">
          <ac:chgData name="tran.anh.hoang" userId="02abb854-3ba8-4092-8513-476a9b77f0cd" providerId="ADAL" clId="{1BBA7F58-3F6D-4D9B-98E7-1204753BC802}" dt="2023-01-30T19:47:47.708" v="980" actId="478"/>
          <ac:spMkLst>
            <pc:docMk/>
            <pc:sldMk cId="121438899" sldId="289"/>
            <ac:spMk id="84" creationId="{491CCD59-030F-4F79-9A33-EBC86A2EC9FE}"/>
          </ac:spMkLst>
        </pc:spChg>
        <pc:spChg chg="del">
          <ac:chgData name="tran.anh.hoang" userId="02abb854-3ba8-4092-8513-476a9b77f0cd" providerId="ADAL" clId="{1BBA7F58-3F6D-4D9B-98E7-1204753BC802}" dt="2023-01-30T19:47:47.708" v="980" actId="478"/>
          <ac:spMkLst>
            <pc:docMk/>
            <pc:sldMk cId="121438899" sldId="289"/>
            <ac:spMk id="85" creationId="{B6086B1F-4F6D-4493-AE84-2520E93642DE}"/>
          </ac:spMkLst>
        </pc:spChg>
        <pc:spChg chg="del">
          <ac:chgData name="tran.anh.hoang" userId="02abb854-3ba8-4092-8513-476a9b77f0cd" providerId="ADAL" clId="{1BBA7F58-3F6D-4D9B-98E7-1204753BC802}" dt="2023-01-30T19:47:47.708" v="980" actId="478"/>
          <ac:spMkLst>
            <pc:docMk/>
            <pc:sldMk cId="121438899" sldId="289"/>
            <ac:spMk id="86" creationId="{6A44816B-378D-41B5-84D7-39CECE2E452E}"/>
          </ac:spMkLst>
        </pc:spChg>
        <pc:spChg chg="del">
          <ac:chgData name="tran.anh.hoang" userId="02abb854-3ba8-4092-8513-476a9b77f0cd" providerId="ADAL" clId="{1BBA7F58-3F6D-4D9B-98E7-1204753BC802}" dt="2023-01-30T19:47:47.708" v="980" actId="478"/>
          <ac:spMkLst>
            <pc:docMk/>
            <pc:sldMk cId="121438899" sldId="289"/>
            <ac:spMk id="87" creationId="{2EFC63F8-23B1-4F22-9868-15EB446170F3}"/>
          </ac:spMkLst>
        </pc:spChg>
        <pc:spChg chg="del">
          <ac:chgData name="tran.anh.hoang" userId="02abb854-3ba8-4092-8513-476a9b77f0cd" providerId="ADAL" clId="{1BBA7F58-3F6D-4D9B-98E7-1204753BC802}" dt="2023-01-30T19:47:47.708" v="980" actId="478"/>
          <ac:spMkLst>
            <pc:docMk/>
            <pc:sldMk cId="121438899" sldId="289"/>
            <ac:spMk id="88" creationId="{AA64E66E-DA3C-42CD-80D9-89BD3A8A401A}"/>
          </ac:spMkLst>
        </pc:spChg>
        <pc:spChg chg="del">
          <ac:chgData name="tran.anh.hoang" userId="02abb854-3ba8-4092-8513-476a9b77f0cd" providerId="ADAL" clId="{1BBA7F58-3F6D-4D9B-98E7-1204753BC802}" dt="2023-01-30T19:47:47.708" v="980" actId="478"/>
          <ac:spMkLst>
            <pc:docMk/>
            <pc:sldMk cId="121438899" sldId="289"/>
            <ac:spMk id="89" creationId="{F5A6A695-5271-4895-88EF-663A3F593E59}"/>
          </ac:spMkLst>
        </pc:spChg>
        <pc:spChg chg="del">
          <ac:chgData name="tran.anh.hoang" userId="02abb854-3ba8-4092-8513-476a9b77f0cd" providerId="ADAL" clId="{1BBA7F58-3F6D-4D9B-98E7-1204753BC802}" dt="2023-01-30T19:47:47.708" v="980" actId="478"/>
          <ac:spMkLst>
            <pc:docMk/>
            <pc:sldMk cId="121438899" sldId="289"/>
            <ac:spMk id="90" creationId="{93CA8393-83FA-4B7B-BF41-CB601BA16432}"/>
          </ac:spMkLst>
        </pc:spChg>
        <pc:spChg chg="del">
          <ac:chgData name="tran.anh.hoang" userId="02abb854-3ba8-4092-8513-476a9b77f0cd" providerId="ADAL" clId="{1BBA7F58-3F6D-4D9B-98E7-1204753BC802}" dt="2023-01-30T19:47:47.708" v="980" actId="478"/>
          <ac:spMkLst>
            <pc:docMk/>
            <pc:sldMk cId="121438899" sldId="289"/>
            <ac:spMk id="91" creationId="{3CD04606-2C05-4AC9-9F6C-C0E9EDF1BC26}"/>
          </ac:spMkLst>
        </pc:spChg>
        <pc:spChg chg="del">
          <ac:chgData name="tran.anh.hoang" userId="02abb854-3ba8-4092-8513-476a9b77f0cd" providerId="ADAL" clId="{1BBA7F58-3F6D-4D9B-98E7-1204753BC802}" dt="2023-01-30T19:47:47.708" v="980" actId="478"/>
          <ac:spMkLst>
            <pc:docMk/>
            <pc:sldMk cId="121438899" sldId="289"/>
            <ac:spMk id="92" creationId="{DA3309B0-9F41-47B2-8F25-109874864183}"/>
          </ac:spMkLst>
        </pc:spChg>
        <pc:spChg chg="del">
          <ac:chgData name="tran.anh.hoang" userId="02abb854-3ba8-4092-8513-476a9b77f0cd" providerId="ADAL" clId="{1BBA7F58-3F6D-4D9B-98E7-1204753BC802}" dt="2023-01-30T19:47:47.708" v="980" actId="478"/>
          <ac:spMkLst>
            <pc:docMk/>
            <pc:sldMk cId="121438899" sldId="289"/>
            <ac:spMk id="93" creationId="{44B04558-9764-DF23-4E07-E6877CF293DE}"/>
          </ac:spMkLst>
        </pc:spChg>
        <pc:spChg chg="del">
          <ac:chgData name="tran.anh.hoang" userId="02abb854-3ba8-4092-8513-476a9b77f0cd" providerId="ADAL" clId="{1BBA7F58-3F6D-4D9B-98E7-1204753BC802}" dt="2023-01-30T19:47:47.708" v="980" actId="478"/>
          <ac:spMkLst>
            <pc:docMk/>
            <pc:sldMk cId="121438899" sldId="289"/>
            <ac:spMk id="94" creationId="{588E9FF6-0BD7-8732-1829-C3AB59B0AB71}"/>
          </ac:spMkLst>
        </pc:spChg>
        <pc:picChg chg="del">
          <ac:chgData name="tran.anh.hoang" userId="02abb854-3ba8-4092-8513-476a9b77f0cd" providerId="ADAL" clId="{1BBA7F58-3F6D-4D9B-98E7-1204753BC802}" dt="2023-01-30T19:47:47.708" v="980" actId="478"/>
          <ac:picMkLst>
            <pc:docMk/>
            <pc:sldMk cId="121438899" sldId="289"/>
            <ac:picMk id="3" creationId="{F91CFBB7-9CF8-0E42-3714-192CDAD7DFB7}"/>
          </ac:picMkLst>
        </pc:picChg>
        <pc:picChg chg="del">
          <ac:chgData name="tran.anh.hoang" userId="02abb854-3ba8-4092-8513-476a9b77f0cd" providerId="ADAL" clId="{1BBA7F58-3F6D-4D9B-98E7-1204753BC802}" dt="2023-01-30T19:47:47.708" v="980" actId="478"/>
          <ac:picMkLst>
            <pc:docMk/>
            <pc:sldMk cId="121438899" sldId="289"/>
            <ac:picMk id="4" creationId="{51BF6FFA-16AB-A42A-6616-A1D658818CD9}"/>
          </ac:picMkLst>
        </pc:picChg>
        <pc:picChg chg="del">
          <ac:chgData name="tran.anh.hoang" userId="02abb854-3ba8-4092-8513-476a9b77f0cd" providerId="ADAL" clId="{1BBA7F58-3F6D-4D9B-98E7-1204753BC802}" dt="2023-01-30T19:47:47.708" v="980" actId="478"/>
          <ac:picMkLst>
            <pc:docMk/>
            <pc:sldMk cId="121438899" sldId="289"/>
            <ac:picMk id="6" creationId="{EB918452-9B6C-874E-7A84-C2C0A3E72B7C}"/>
          </ac:picMkLst>
        </pc:picChg>
        <pc:picChg chg="del">
          <ac:chgData name="tran.anh.hoang" userId="02abb854-3ba8-4092-8513-476a9b77f0cd" providerId="ADAL" clId="{1BBA7F58-3F6D-4D9B-98E7-1204753BC802}" dt="2023-01-30T19:47:47.708" v="980" actId="478"/>
          <ac:picMkLst>
            <pc:docMk/>
            <pc:sldMk cId="121438899" sldId="289"/>
            <ac:picMk id="7" creationId="{C343342F-3B92-9C65-F750-EFC1F94D3B02}"/>
          </ac:picMkLst>
        </pc:picChg>
        <pc:picChg chg="add del mod">
          <ac:chgData name="tran.anh.hoang" userId="02abb854-3ba8-4092-8513-476a9b77f0cd" providerId="ADAL" clId="{1BBA7F58-3F6D-4D9B-98E7-1204753BC802}" dt="2023-01-30T19:48:33.463" v="984" actId="478"/>
          <ac:picMkLst>
            <pc:docMk/>
            <pc:sldMk cId="121438899" sldId="289"/>
            <ac:picMk id="8" creationId="{09B4B8DE-7BB8-8002-9179-79F4C16276C0}"/>
          </ac:picMkLst>
        </pc:picChg>
        <pc:picChg chg="add mod">
          <ac:chgData name="tran.anh.hoang" userId="02abb854-3ba8-4092-8513-476a9b77f0cd" providerId="ADAL" clId="{1BBA7F58-3F6D-4D9B-98E7-1204753BC802}" dt="2023-01-30T20:04:00.142" v="1357" actId="1076"/>
          <ac:picMkLst>
            <pc:docMk/>
            <pc:sldMk cId="121438899" sldId="289"/>
            <ac:picMk id="10" creationId="{EF8E4A09-04D0-44D5-7AE4-EC4AAC8C4336}"/>
          </ac:picMkLst>
        </pc:picChg>
        <pc:picChg chg="add mod">
          <ac:chgData name="tran.anh.hoang" userId="02abb854-3ba8-4092-8513-476a9b77f0cd" providerId="ADAL" clId="{1BBA7F58-3F6D-4D9B-98E7-1204753BC802}" dt="2023-01-30T19:50:24.726" v="1005" actId="1076"/>
          <ac:picMkLst>
            <pc:docMk/>
            <pc:sldMk cId="121438899" sldId="289"/>
            <ac:picMk id="12" creationId="{0D5387E7-38F6-9A6D-D8BE-37489069495F}"/>
          </ac:picMkLst>
        </pc:picChg>
        <pc:picChg chg="add mod">
          <ac:chgData name="tran.anh.hoang" userId="02abb854-3ba8-4092-8513-476a9b77f0cd" providerId="ADAL" clId="{1BBA7F58-3F6D-4D9B-98E7-1204753BC802}" dt="2023-01-30T19:51:23.390" v="1017" actId="1076"/>
          <ac:picMkLst>
            <pc:docMk/>
            <pc:sldMk cId="121438899" sldId="289"/>
            <ac:picMk id="14" creationId="{78C8DAC8-7FDC-2A00-3863-76589574C155}"/>
          </ac:picMkLst>
        </pc:picChg>
        <pc:picChg chg="add mod">
          <ac:chgData name="tran.anh.hoang" userId="02abb854-3ba8-4092-8513-476a9b77f0cd" providerId="ADAL" clId="{1BBA7F58-3F6D-4D9B-98E7-1204753BC802}" dt="2023-01-30T19:51:58.608" v="1029" actId="29295"/>
          <ac:picMkLst>
            <pc:docMk/>
            <pc:sldMk cId="121438899" sldId="289"/>
            <ac:picMk id="16" creationId="{215EE686-A065-8C4F-D420-9FE8B827F6C9}"/>
          </ac:picMkLst>
        </pc:picChg>
        <pc:picChg chg="add mod">
          <ac:chgData name="tran.anh.hoang" userId="02abb854-3ba8-4092-8513-476a9b77f0cd" providerId="ADAL" clId="{1BBA7F58-3F6D-4D9B-98E7-1204753BC802}" dt="2023-01-30T19:56:49.325" v="1160" actId="1076"/>
          <ac:picMkLst>
            <pc:docMk/>
            <pc:sldMk cId="121438899" sldId="289"/>
            <ac:picMk id="19" creationId="{3C4F3F4A-13AD-29B6-6225-5A6C81730FF2}"/>
          </ac:picMkLst>
        </pc:picChg>
        <pc:picChg chg="add mod">
          <ac:chgData name="tran.anh.hoang" userId="02abb854-3ba8-4092-8513-476a9b77f0cd" providerId="ADAL" clId="{1BBA7F58-3F6D-4D9B-98E7-1204753BC802}" dt="2023-01-30T20:05:28.113" v="1379" actId="1076"/>
          <ac:picMkLst>
            <pc:docMk/>
            <pc:sldMk cId="121438899" sldId="289"/>
            <ac:picMk id="26" creationId="{6E58537B-58A7-1575-C93A-785AFAA5AE86}"/>
          </ac:picMkLst>
        </pc:picChg>
        <pc:picChg chg="add del mod">
          <ac:chgData name="tran.anh.hoang" userId="02abb854-3ba8-4092-8513-476a9b77f0cd" providerId="ADAL" clId="{1BBA7F58-3F6D-4D9B-98E7-1204753BC802}" dt="2023-01-30T20:04:00.678" v="1358"/>
          <ac:picMkLst>
            <pc:docMk/>
            <pc:sldMk cId="121438899" sldId="289"/>
            <ac:picMk id="1026" creationId="{4292307D-E385-E7FF-0D35-519D131F1906}"/>
          </ac:picMkLst>
        </pc:picChg>
        <pc:picChg chg="add mod">
          <ac:chgData name="tran.anh.hoang" userId="02abb854-3ba8-4092-8513-476a9b77f0cd" providerId="ADAL" clId="{1BBA7F58-3F6D-4D9B-98E7-1204753BC802}" dt="2023-01-30T20:05:19.148" v="1377" actId="1076"/>
          <ac:picMkLst>
            <pc:docMk/>
            <pc:sldMk cId="121438899" sldId="289"/>
            <ac:picMk id="1028" creationId="{5E12B450-4A95-EC06-7663-630A31A75F69}"/>
          </ac:picMkLst>
        </pc:picChg>
      </pc:sldChg>
      <pc:sldChg chg="add del">
        <pc:chgData name="tran.anh.hoang" userId="02abb854-3ba8-4092-8513-476a9b77f0cd" providerId="ADAL" clId="{1BBA7F58-3F6D-4D9B-98E7-1204753BC802}" dt="2023-01-30T19:58:42.631" v="653"/>
        <pc:sldMkLst>
          <pc:docMk/>
          <pc:sldMk cId="934623195" sldId="289"/>
        </pc:sldMkLst>
      </pc:sldChg>
    </pc:docChg>
  </pc:docChgLst>
  <pc:docChgLst>
    <pc:chgData name="tran.anh.hoang" userId="02abb854-3ba8-4092-8513-476a9b77f0cd" providerId="ADAL" clId="{77ADE226-E15B-45CC-8F89-ECA4302B962A}"/>
    <pc:docChg chg="undo custSel modSld">
      <pc:chgData name="tran.anh.hoang" userId="02abb854-3ba8-4092-8513-476a9b77f0cd" providerId="ADAL" clId="{77ADE226-E15B-45CC-8F89-ECA4302B962A}" dt="2023-01-31T06:18:21.268" v="28"/>
      <pc:docMkLst>
        <pc:docMk/>
      </pc:docMkLst>
      <pc:sldChg chg="modSp mod">
        <pc:chgData name="tran.anh.hoang" userId="02abb854-3ba8-4092-8513-476a9b77f0cd" providerId="ADAL" clId="{77ADE226-E15B-45CC-8F89-ECA4302B962A}" dt="2023-01-31T06:18:21.268" v="28"/>
        <pc:sldMkLst>
          <pc:docMk/>
          <pc:sldMk cId="0" sldId="257"/>
        </pc:sldMkLst>
        <pc:spChg chg="mod">
          <ac:chgData name="tran.anh.hoang" userId="02abb854-3ba8-4092-8513-476a9b77f0cd" providerId="ADAL" clId="{77ADE226-E15B-45CC-8F89-ECA4302B962A}" dt="2023-01-31T06:18:21.268" v="28"/>
          <ac:spMkLst>
            <pc:docMk/>
            <pc:sldMk cId="0" sldId="257"/>
            <ac:spMk id="82" creationId="{00000000-0000-0000-0000-000000000000}"/>
          </ac:spMkLst>
        </pc:spChg>
      </pc:sldChg>
    </pc:docChg>
  </pc:docChgLst>
  <pc:docChgLst>
    <pc:chgData name="tran.anh.hoang" userId="02abb854-3ba8-4092-8513-476a9b77f0cd" providerId="ADAL" clId="{62EE6895-289A-4980-8D3E-470074F09D4E}"/>
    <pc:docChg chg="undo custSel addSld delSld modSld sldOrd delMainMaster modMainMaster">
      <pc:chgData name="tran.anh.hoang" userId="02abb854-3ba8-4092-8513-476a9b77f0cd" providerId="ADAL" clId="{62EE6895-289A-4980-8D3E-470074F09D4E}" dt="2022-07-16T23:03:07.557" v="6563" actId="14100"/>
      <pc:docMkLst>
        <pc:docMk/>
      </pc:docMkLst>
      <pc:sldChg chg="addSp delSp modSp del mod">
        <pc:chgData name="tran.anh.hoang" userId="02abb854-3ba8-4092-8513-476a9b77f0cd" providerId="ADAL" clId="{62EE6895-289A-4980-8D3E-470074F09D4E}" dt="2022-06-28T20:52:17.408" v="100" actId="47"/>
        <pc:sldMkLst>
          <pc:docMk/>
          <pc:sldMk cId="0" sldId="256"/>
        </pc:sldMkLst>
        <pc:spChg chg="add del mod">
          <ac:chgData name="tran.anh.hoang" userId="02abb854-3ba8-4092-8513-476a9b77f0cd" providerId="ADAL" clId="{62EE6895-289A-4980-8D3E-470074F09D4E}" dt="2022-06-28T20:52:10.964" v="99" actId="21"/>
          <ac:spMkLst>
            <pc:docMk/>
            <pc:sldMk cId="0" sldId="256"/>
            <ac:spMk id="3" creationId="{0DAE0A63-6F2E-7946-5DD9-6745E03AF1D5}"/>
          </ac:spMkLst>
        </pc:spChg>
        <pc:spChg chg="mod">
          <ac:chgData name="tran.anh.hoang" userId="02abb854-3ba8-4092-8513-476a9b77f0cd" providerId="ADAL" clId="{62EE6895-289A-4980-8D3E-470074F09D4E}" dt="2022-06-28T20:51:48.996" v="93" actId="21"/>
          <ac:spMkLst>
            <pc:docMk/>
            <pc:sldMk cId="0" sldId="256"/>
            <ac:spMk id="74" creationId="{00000000-0000-0000-0000-000000000000}"/>
          </ac:spMkLst>
        </pc:spChg>
        <pc:spChg chg="del">
          <ac:chgData name="tran.anh.hoang" userId="02abb854-3ba8-4092-8513-476a9b77f0cd" providerId="ADAL" clId="{62EE6895-289A-4980-8D3E-470074F09D4E}" dt="2022-06-28T20:51:28.732" v="54" actId="21"/>
          <ac:spMkLst>
            <pc:docMk/>
            <pc:sldMk cId="0" sldId="256"/>
            <ac:spMk id="75" creationId="{00000000-0000-0000-0000-000000000000}"/>
          </ac:spMkLst>
        </pc:spChg>
        <pc:spChg chg="mod">
          <ac:chgData name="tran.anh.hoang" userId="02abb854-3ba8-4092-8513-476a9b77f0cd" providerId="ADAL" clId="{62EE6895-289A-4980-8D3E-470074F09D4E}" dt="2022-06-28T20:51:04.795" v="47" actId="20577"/>
          <ac:spMkLst>
            <pc:docMk/>
            <pc:sldMk cId="0" sldId="256"/>
            <ac:spMk id="76" creationId="{00000000-0000-0000-0000-000000000000}"/>
          </ac:spMkLst>
        </pc:spChg>
      </pc:sldChg>
      <pc:sldChg chg="modSp mod">
        <pc:chgData name="tran.anh.hoang" userId="02abb854-3ba8-4092-8513-476a9b77f0cd" providerId="ADAL" clId="{62EE6895-289A-4980-8D3E-470074F09D4E}" dt="2022-07-01T05:30:59.522" v="6312" actId="20577"/>
        <pc:sldMkLst>
          <pc:docMk/>
          <pc:sldMk cId="0" sldId="257"/>
        </pc:sldMkLst>
        <pc:spChg chg="mod">
          <ac:chgData name="tran.anh.hoang" userId="02abb854-3ba8-4092-8513-476a9b77f0cd" providerId="ADAL" clId="{62EE6895-289A-4980-8D3E-470074F09D4E}" dt="2022-06-28T20:52:50.287" v="131" actId="790"/>
          <ac:spMkLst>
            <pc:docMk/>
            <pc:sldMk cId="0" sldId="257"/>
            <ac:spMk id="81" creationId="{00000000-0000-0000-0000-000000000000}"/>
          </ac:spMkLst>
        </pc:spChg>
        <pc:spChg chg="mod">
          <ac:chgData name="tran.anh.hoang" userId="02abb854-3ba8-4092-8513-476a9b77f0cd" providerId="ADAL" clId="{62EE6895-289A-4980-8D3E-470074F09D4E}" dt="2022-07-01T05:30:59.522" v="6312" actId="20577"/>
          <ac:spMkLst>
            <pc:docMk/>
            <pc:sldMk cId="0" sldId="257"/>
            <ac:spMk id="82" creationId="{00000000-0000-0000-0000-000000000000}"/>
          </ac:spMkLst>
        </pc:spChg>
      </pc:sldChg>
      <pc:sldChg chg="del">
        <pc:chgData name="tran.anh.hoang" userId="02abb854-3ba8-4092-8513-476a9b77f0cd" providerId="ADAL" clId="{62EE6895-289A-4980-8D3E-470074F09D4E}" dt="2022-06-28T21:05:29.391" v="557" actId="47"/>
        <pc:sldMkLst>
          <pc:docMk/>
          <pc:sldMk cId="1392086081" sldId="258"/>
        </pc:sldMkLst>
      </pc:sldChg>
      <pc:sldChg chg="del">
        <pc:chgData name="tran.anh.hoang" userId="02abb854-3ba8-4092-8513-476a9b77f0cd" providerId="ADAL" clId="{62EE6895-289A-4980-8D3E-470074F09D4E}" dt="2022-06-28T21:05:29.779" v="558" actId="47"/>
        <pc:sldMkLst>
          <pc:docMk/>
          <pc:sldMk cId="3576503574" sldId="260"/>
        </pc:sldMkLst>
      </pc:sldChg>
      <pc:sldChg chg="addSp delSp modSp add del mod">
        <pc:chgData name="tran.anh.hoang" userId="02abb854-3ba8-4092-8513-476a9b77f0cd" providerId="ADAL" clId="{62EE6895-289A-4980-8D3E-470074F09D4E}" dt="2022-06-28T21:08:09.490" v="616" actId="1076"/>
        <pc:sldMkLst>
          <pc:docMk/>
          <pc:sldMk cId="2404068451" sldId="261"/>
        </pc:sldMkLst>
        <pc:spChg chg="del">
          <ac:chgData name="tran.anh.hoang" userId="02abb854-3ba8-4092-8513-476a9b77f0cd" providerId="ADAL" clId="{62EE6895-289A-4980-8D3E-470074F09D4E}" dt="2022-06-28T21:06:04.978" v="562" actId="478"/>
          <ac:spMkLst>
            <pc:docMk/>
            <pc:sldMk cId="2404068451" sldId="261"/>
            <ac:spMk id="2" creationId="{3E3ABB8C-9381-489A-9A18-ED23F353B18A}"/>
          </ac:spMkLst>
        </pc:spChg>
        <pc:spChg chg="add del mod">
          <ac:chgData name="tran.anh.hoang" userId="02abb854-3ba8-4092-8513-476a9b77f0cd" providerId="ADAL" clId="{62EE6895-289A-4980-8D3E-470074F09D4E}" dt="2022-06-28T21:07:18.266" v="603" actId="478"/>
          <ac:spMkLst>
            <pc:docMk/>
            <pc:sldMk cId="2404068451" sldId="261"/>
            <ac:spMk id="4" creationId="{1F4BC9DF-D377-7877-D8CA-988CF5825A8C}"/>
          </ac:spMkLst>
        </pc:spChg>
        <pc:spChg chg="add del mod">
          <ac:chgData name="tran.anh.hoang" userId="02abb854-3ba8-4092-8513-476a9b77f0cd" providerId="ADAL" clId="{62EE6895-289A-4980-8D3E-470074F09D4E}" dt="2022-06-28T21:08:09.490" v="616" actId="1076"/>
          <ac:spMkLst>
            <pc:docMk/>
            <pc:sldMk cId="2404068451" sldId="261"/>
            <ac:spMk id="6" creationId="{CA466A34-D39D-44E0-B9E5-726C05C88C19}"/>
          </ac:spMkLst>
        </pc:spChg>
        <pc:spChg chg="add del mod">
          <ac:chgData name="tran.anh.hoang" userId="02abb854-3ba8-4092-8513-476a9b77f0cd" providerId="ADAL" clId="{62EE6895-289A-4980-8D3E-470074F09D4E}" dt="2022-06-28T21:06:27.264" v="570" actId="478"/>
          <ac:spMkLst>
            <pc:docMk/>
            <pc:sldMk cId="2404068451" sldId="261"/>
            <ac:spMk id="7" creationId="{5A898D26-4A6D-7FDB-0B64-250FC3055A45}"/>
          </ac:spMkLst>
        </pc:spChg>
      </pc:sldChg>
      <pc:sldChg chg="addSp delSp modSp new mod ord">
        <pc:chgData name="tran.anh.hoang" userId="02abb854-3ba8-4092-8513-476a9b77f0cd" providerId="ADAL" clId="{62EE6895-289A-4980-8D3E-470074F09D4E}" dt="2022-06-28T21:22:43.222" v="677" actId="115"/>
        <pc:sldMkLst>
          <pc:docMk/>
          <pc:sldMk cId="2931909046" sldId="273"/>
        </pc:sldMkLst>
        <pc:spChg chg="del">
          <ac:chgData name="tran.anh.hoang" userId="02abb854-3ba8-4092-8513-476a9b77f0cd" providerId="ADAL" clId="{62EE6895-289A-4980-8D3E-470074F09D4E}" dt="2022-06-28T20:51:19.626" v="51" actId="478"/>
          <ac:spMkLst>
            <pc:docMk/>
            <pc:sldMk cId="2931909046" sldId="273"/>
            <ac:spMk id="2" creationId="{7A0785CC-BCB8-74F5-8D15-D76D35BC1377}"/>
          </ac:spMkLst>
        </pc:spChg>
        <pc:spChg chg="del">
          <ac:chgData name="tran.anh.hoang" userId="02abb854-3ba8-4092-8513-476a9b77f0cd" providerId="ADAL" clId="{62EE6895-289A-4980-8D3E-470074F09D4E}" dt="2022-06-28T20:51:22.266" v="52" actId="478"/>
          <ac:spMkLst>
            <pc:docMk/>
            <pc:sldMk cId="2931909046" sldId="273"/>
            <ac:spMk id="3" creationId="{123A676D-825D-062D-E023-FDEA6397390E}"/>
          </ac:spMkLst>
        </pc:spChg>
        <pc:spChg chg="add mod">
          <ac:chgData name="tran.anh.hoang" userId="02abb854-3ba8-4092-8513-476a9b77f0cd" providerId="ADAL" clId="{62EE6895-289A-4980-8D3E-470074F09D4E}" dt="2022-06-28T21:22:43.222" v="677" actId="115"/>
          <ac:spMkLst>
            <pc:docMk/>
            <pc:sldMk cId="2931909046" sldId="273"/>
            <ac:spMk id="4" creationId="{BEF2338E-A932-B047-2201-BC329ED561AD}"/>
          </ac:spMkLst>
        </pc:spChg>
        <pc:spChg chg="add del mod">
          <ac:chgData name="tran.anh.hoang" userId="02abb854-3ba8-4092-8513-476a9b77f0cd" providerId="ADAL" clId="{62EE6895-289A-4980-8D3E-470074F09D4E}" dt="2022-06-28T21:22:28.150" v="671" actId="478"/>
          <ac:spMkLst>
            <pc:docMk/>
            <pc:sldMk cId="2931909046" sldId="273"/>
            <ac:spMk id="5" creationId="{9269069B-222F-8B03-F946-966217D4B5B8}"/>
          </ac:spMkLst>
        </pc:spChg>
      </pc:sldChg>
      <pc:sldChg chg="modSp add del mod">
        <pc:chgData name="tran.anh.hoang" userId="02abb854-3ba8-4092-8513-476a9b77f0cd" providerId="ADAL" clId="{62EE6895-289A-4980-8D3E-470074F09D4E}" dt="2022-06-28T21:08:55.584" v="626" actId="2890"/>
        <pc:sldMkLst>
          <pc:docMk/>
          <pc:sldMk cId="66054172" sldId="274"/>
        </pc:sldMkLst>
        <pc:spChg chg="mod">
          <ac:chgData name="tran.anh.hoang" userId="02abb854-3ba8-4092-8513-476a9b77f0cd" providerId="ADAL" clId="{62EE6895-289A-4980-8D3E-470074F09D4E}" dt="2022-06-28T21:08:55.415" v="625" actId="6549"/>
          <ac:spMkLst>
            <pc:docMk/>
            <pc:sldMk cId="66054172" sldId="274"/>
            <ac:spMk id="6" creationId="{CA466A34-D39D-44E0-B9E5-726C05C88C19}"/>
          </ac:spMkLst>
        </pc:spChg>
      </pc:sldChg>
      <pc:sldChg chg="modSp new del mod">
        <pc:chgData name="tran.anh.hoang" userId="02abb854-3ba8-4092-8513-476a9b77f0cd" providerId="ADAL" clId="{62EE6895-289A-4980-8D3E-470074F09D4E}" dt="2022-06-28T21:08:47.576" v="622" actId="680"/>
        <pc:sldMkLst>
          <pc:docMk/>
          <pc:sldMk cId="734934062" sldId="274"/>
        </pc:sldMkLst>
        <pc:spChg chg="mod">
          <ac:chgData name="tran.anh.hoang" userId="02abb854-3ba8-4092-8513-476a9b77f0cd" providerId="ADAL" clId="{62EE6895-289A-4980-8D3E-470074F09D4E}" dt="2022-06-28T21:08:44.776" v="621"/>
          <ac:spMkLst>
            <pc:docMk/>
            <pc:sldMk cId="734934062" sldId="274"/>
            <ac:spMk id="2" creationId="{9B625BB9-E285-2207-DAF8-DA6188C834CF}"/>
          </ac:spMkLst>
        </pc:spChg>
        <pc:spChg chg="mod">
          <ac:chgData name="tran.anh.hoang" userId="02abb854-3ba8-4092-8513-476a9b77f0cd" providerId="ADAL" clId="{62EE6895-289A-4980-8D3E-470074F09D4E}" dt="2022-06-28T21:08:43.551" v="620"/>
          <ac:spMkLst>
            <pc:docMk/>
            <pc:sldMk cId="734934062" sldId="274"/>
            <ac:spMk id="3" creationId="{98AE2147-8D29-0713-E5C1-03173059351E}"/>
          </ac:spMkLst>
        </pc:spChg>
      </pc:sldChg>
      <pc:sldChg chg="delSp modSp new del mod">
        <pc:chgData name="tran.anh.hoang" userId="02abb854-3ba8-4092-8513-476a9b77f0cd" providerId="ADAL" clId="{62EE6895-289A-4980-8D3E-470074F09D4E}" dt="2022-06-28T22:02:26.725" v="701" actId="47"/>
        <pc:sldMkLst>
          <pc:docMk/>
          <pc:sldMk cId="1338310443" sldId="274"/>
        </pc:sldMkLst>
        <pc:spChg chg="del">
          <ac:chgData name="tran.anh.hoang" userId="02abb854-3ba8-4092-8513-476a9b77f0cd" providerId="ADAL" clId="{62EE6895-289A-4980-8D3E-470074F09D4E}" dt="2022-06-28T21:09:12.026" v="631" actId="21"/>
          <ac:spMkLst>
            <pc:docMk/>
            <pc:sldMk cId="1338310443" sldId="274"/>
            <ac:spMk id="2" creationId="{D6044D2D-9496-262C-65FF-56F7F2AB037A}"/>
          </ac:spMkLst>
        </pc:spChg>
        <pc:spChg chg="del mod">
          <ac:chgData name="tran.anh.hoang" userId="02abb854-3ba8-4092-8513-476a9b77f0cd" providerId="ADAL" clId="{62EE6895-289A-4980-8D3E-470074F09D4E}" dt="2022-06-28T21:09:07.624" v="630" actId="478"/>
          <ac:spMkLst>
            <pc:docMk/>
            <pc:sldMk cId="1338310443" sldId="274"/>
            <ac:spMk id="3" creationId="{81D5A918-F87A-6FF6-D199-D4C28BC0A67D}"/>
          </ac:spMkLst>
        </pc:spChg>
      </pc:sldChg>
      <pc:sldChg chg="addSp delSp modSp add mod">
        <pc:chgData name="tran.anh.hoang" userId="02abb854-3ba8-4092-8513-476a9b77f0cd" providerId="ADAL" clId="{62EE6895-289A-4980-8D3E-470074F09D4E}" dt="2022-06-30T20:47:16.222" v="5570" actId="20577"/>
        <pc:sldMkLst>
          <pc:docMk/>
          <pc:sldMk cId="2404519249" sldId="275"/>
        </pc:sldMkLst>
        <pc:spChg chg="add del">
          <ac:chgData name="tran.anh.hoang" userId="02abb854-3ba8-4092-8513-476a9b77f0cd" providerId="ADAL" clId="{62EE6895-289A-4980-8D3E-470074F09D4E}" dt="2022-06-29T20:37:37.694" v="1439"/>
          <ac:spMkLst>
            <pc:docMk/>
            <pc:sldMk cId="2404519249" sldId="275"/>
            <ac:spMk id="2" creationId="{C1815DDA-FB14-9745-4C23-98243A4CB592}"/>
          </ac:spMkLst>
        </pc:spChg>
        <pc:spChg chg="add mod">
          <ac:chgData name="tran.anh.hoang" userId="02abb854-3ba8-4092-8513-476a9b77f0cd" providerId="ADAL" clId="{62EE6895-289A-4980-8D3E-470074F09D4E}" dt="2022-06-28T21:23:29.508" v="685" actId="1076"/>
          <ac:spMkLst>
            <pc:docMk/>
            <pc:sldMk cId="2404519249" sldId="275"/>
            <ac:spMk id="3" creationId="{39638D93-2F28-6B66-7798-C9768586F057}"/>
          </ac:spMkLst>
        </pc:spChg>
        <pc:spChg chg="add del mod">
          <ac:chgData name="tran.anh.hoang" userId="02abb854-3ba8-4092-8513-476a9b77f0cd" providerId="ADAL" clId="{62EE6895-289A-4980-8D3E-470074F09D4E}" dt="2022-06-29T20:37:37.539" v="1438"/>
          <ac:spMkLst>
            <pc:docMk/>
            <pc:sldMk cId="2404519249" sldId="275"/>
            <ac:spMk id="4" creationId="{C2AC56F3-5A82-83B8-135D-DC865F789D59}"/>
          </ac:spMkLst>
        </pc:spChg>
        <pc:spChg chg="add del">
          <ac:chgData name="tran.anh.hoang" userId="02abb854-3ba8-4092-8513-476a9b77f0cd" providerId="ADAL" clId="{62EE6895-289A-4980-8D3E-470074F09D4E}" dt="2022-06-28T22:19:36.501" v="797" actId="22"/>
          <ac:spMkLst>
            <pc:docMk/>
            <pc:sldMk cId="2404519249" sldId="275"/>
            <ac:spMk id="5" creationId="{A287241F-BAD1-FAAD-A5AB-44E4F36C2152}"/>
          </ac:spMkLst>
        </pc:spChg>
        <pc:spChg chg="mod">
          <ac:chgData name="tran.anh.hoang" userId="02abb854-3ba8-4092-8513-476a9b77f0cd" providerId="ADAL" clId="{62EE6895-289A-4980-8D3E-470074F09D4E}" dt="2022-06-30T20:47:16.222" v="5570" actId="20577"/>
          <ac:spMkLst>
            <pc:docMk/>
            <pc:sldMk cId="2404519249" sldId="275"/>
            <ac:spMk id="6" creationId="{CA466A34-D39D-44E0-B9E5-726C05C88C19}"/>
          </ac:spMkLst>
        </pc:spChg>
      </pc:sldChg>
      <pc:sldChg chg="addSp delSp modSp add mod">
        <pc:chgData name="tran.anh.hoang" userId="02abb854-3ba8-4092-8513-476a9b77f0cd" providerId="ADAL" clId="{62EE6895-289A-4980-8D3E-470074F09D4E}" dt="2022-06-30T21:48:06.763" v="6311"/>
        <pc:sldMkLst>
          <pc:docMk/>
          <pc:sldMk cId="4049294453" sldId="276"/>
        </pc:sldMkLst>
        <pc:spChg chg="mod">
          <ac:chgData name="tran.anh.hoang" userId="02abb854-3ba8-4092-8513-476a9b77f0cd" providerId="ADAL" clId="{62EE6895-289A-4980-8D3E-470074F09D4E}" dt="2022-06-28T23:02:26.826" v="1107" actId="1076"/>
          <ac:spMkLst>
            <pc:docMk/>
            <pc:sldMk cId="4049294453" sldId="276"/>
            <ac:spMk id="3" creationId="{39638D93-2F28-6B66-7798-C9768586F057}"/>
          </ac:spMkLst>
        </pc:spChg>
        <pc:spChg chg="mod">
          <ac:chgData name="tran.anh.hoang" userId="02abb854-3ba8-4092-8513-476a9b77f0cd" providerId="ADAL" clId="{62EE6895-289A-4980-8D3E-470074F09D4E}" dt="2022-06-28T21:55:59.756" v="686" actId="20577"/>
          <ac:spMkLst>
            <pc:docMk/>
            <pc:sldMk cId="4049294453" sldId="276"/>
            <ac:spMk id="6" creationId="{CA466A34-D39D-44E0-B9E5-726C05C88C19}"/>
          </ac:spMkLst>
        </pc:spChg>
        <pc:graphicFrameChg chg="add del mod">
          <ac:chgData name="tran.anh.hoang" userId="02abb854-3ba8-4092-8513-476a9b77f0cd" providerId="ADAL" clId="{62EE6895-289A-4980-8D3E-470074F09D4E}" dt="2022-06-28T21:58:59.717" v="695" actId="478"/>
          <ac:graphicFrameMkLst>
            <pc:docMk/>
            <pc:sldMk cId="4049294453" sldId="276"/>
            <ac:graphicFrameMk id="5" creationId="{D1537D88-1EB9-B5AD-4A48-F641673865F6}"/>
          </ac:graphicFrameMkLst>
        </pc:graphicFrameChg>
        <pc:picChg chg="add mod">
          <ac:chgData name="tran.anh.hoang" userId="02abb854-3ba8-4092-8513-476a9b77f0cd" providerId="ADAL" clId="{62EE6895-289A-4980-8D3E-470074F09D4E}" dt="2022-06-30T21:48:06.763" v="6311"/>
          <ac:picMkLst>
            <pc:docMk/>
            <pc:sldMk cId="4049294453" sldId="276"/>
            <ac:picMk id="4" creationId="{535654EF-2C7C-F4D3-DCF4-55586CF0DBC9}"/>
          </ac:picMkLst>
        </pc:picChg>
        <pc:picChg chg="add del mod">
          <ac:chgData name="tran.anh.hoang" userId="02abb854-3ba8-4092-8513-476a9b77f0cd" providerId="ADAL" clId="{62EE6895-289A-4980-8D3E-470074F09D4E}" dt="2022-06-28T21:58:44.462" v="692" actId="478"/>
          <ac:picMkLst>
            <pc:docMk/>
            <pc:sldMk cId="4049294453" sldId="276"/>
            <ac:picMk id="4" creationId="{FDB0ADFF-8142-44CB-CC7F-70805D832517}"/>
          </ac:picMkLst>
        </pc:picChg>
        <pc:picChg chg="add del mod">
          <ac:chgData name="tran.anh.hoang" userId="02abb854-3ba8-4092-8513-476a9b77f0cd" providerId="ADAL" clId="{62EE6895-289A-4980-8D3E-470074F09D4E}" dt="2022-06-30T21:47:49.735" v="6310" actId="478"/>
          <ac:picMkLst>
            <pc:docMk/>
            <pc:sldMk cId="4049294453" sldId="276"/>
            <ac:picMk id="8" creationId="{92701DF4-ECDC-4F71-E05C-467F6D88E2C9}"/>
          </ac:picMkLst>
        </pc:picChg>
      </pc:sldChg>
      <pc:sldChg chg="delSp modSp add del mod">
        <pc:chgData name="tran.anh.hoang" userId="02abb854-3ba8-4092-8513-476a9b77f0cd" providerId="ADAL" clId="{62EE6895-289A-4980-8D3E-470074F09D4E}" dt="2022-06-28T23:01:40.371" v="1091" actId="47"/>
        <pc:sldMkLst>
          <pc:docMk/>
          <pc:sldMk cId="2150270887" sldId="277"/>
        </pc:sldMkLst>
        <pc:spChg chg="mod">
          <ac:chgData name="tran.anh.hoang" userId="02abb854-3ba8-4092-8513-476a9b77f0cd" providerId="ADAL" clId="{62EE6895-289A-4980-8D3E-470074F09D4E}" dt="2022-06-28T22:00:16.949" v="699" actId="20577"/>
          <ac:spMkLst>
            <pc:docMk/>
            <pc:sldMk cId="2150270887" sldId="277"/>
            <ac:spMk id="3" creationId="{39638D93-2F28-6B66-7798-C9768586F057}"/>
          </ac:spMkLst>
        </pc:spChg>
        <pc:spChg chg="mod">
          <ac:chgData name="tran.anh.hoang" userId="02abb854-3ba8-4092-8513-476a9b77f0cd" providerId="ADAL" clId="{62EE6895-289A-4980-8D3E-470074F09D4E}" dt="2022-06-28T22:19:28.166" v="795" actId="20577"/>
          <ac:spMkLst>
            <pc:docMk/>
            <pc:sldMk cId="2150270887" sldId="277"/>
            <ac:spMk id="6" creationId="{CA466A34-D39D-44E0-B9E5-726C05C88C19}"/>
          </ac:spMkLst>
        </pc:spChg>
        <pc:picChg chg="del">
          <ac:chgData name="tran.anh.hoang" userId="02abb854-3ba8-4092-8513-476a9b77f0cd" providerId="ADAL" clId="{62EE6895-289A-4980-8D3E-470074F09D4E}" dt="2022-06-28T22:00:20.011" v="700" actId="478"/>
          <ac:picMkLst>
            <pc:docMk/>
            <pc:sldMk cId="2150270887" sldId="277"/>
            <ac:picMk id="8" creationId="{92701DF4-ECDC-4F71-E05C-467F6D88E2C9}"/>
          </ac:picMkLst>
        </pc:picChg>
      </pc:sldChg>
      <pc:sldChg chg="modSp add mod">
        <pc:chgData name="tran.anh.hoang" userId="02abb854-3ba8-4092-8513-476a9b77f0cd" providerId="ADAL" clId="{62EE6895-289A-4980-8D3E-470074F09D4E}" dt="2022-06-28T22:03:07.184" v="712" actId="114"/>
        <pc:sldMkLst>
          <pc:docMk/>
          <pc:sldMk cId="984607862" sldId="278"/>
        </pc:sldMkLst>
        <pc:spChg chg="mod">
          <ac:chgData name="tran.anh.hoang" userId="02abb854-3ba8-4092-8513-476a9b77f0cd" providerId="ADAL" clId="{62EE6895-289A-4980-8D3E-470074F09D4E}" dt="2022-06-28T22:03:07.184" v="712" actId="114"/>
          <ac:spMkLst>
            <pc:docMk/>
            <pc:sldMk cId="984607862" sldId="278"/>
            <ac:spMk id="6" creationId="{CA466A34-D39D-44E0-B9E5-726C05C88C19}"/>
          </ac:spMkLst>
        </pc:spChg>
      </pc:sldChg>
      <pc:sldChg chg="addSp delSp modSp add mod">
        <pc:chgData name="tran.anh.hoang" userId="02abb854-3ba8-4092-8513-476a9b77f0cd" providerId="ADAL" clId="{62EE6895-289A-4980-8D3E-470074F09D4E}" dt="2022-07-16T23:02:37.641" v="6556" actId="20577"/>
        <pc:sldMkLst>
          <pc:docMk/>
          <pc:sldMk cId="2925176237" sldId="279"/>
        </pc:sldMkLst>
        <pc:spChg chg="add del mod">
          <ac:chgData name="tran.anh.hoang" userId="02abb854-3ba8-4092-8513-476a9b77f0cd" providerId="ADAL" clId="{62EE6895-289A-4980-8D3E-470074F09D4E}" dt="2022-06-30T21:17:51.839" v="6255" actId="478"/>
          <ac:spMkLst>
            <pc:docMk/>
            <pc:sldMk cId="2925176237" sldId="279"/>
            <ac:spMk id="2" creationId="{8DE2D20F-0E32-EEC2-EEBE-C8535052091F}"/>
          </ac:spMkLst>
        </pc:spChg>
        <pc:spChg chg="mod">
          <ac:chgData name="tran.anh.hoang" userId="02abb854-3ba8-4092-8513-476a9b77f0cd" providerId="ADAL" clId="{62EE6895-289A-4980-8D3E-470074F09D4E}" dt="2022-06-28T22:06:59.897" v="733" actId="113"/>
          <ac:spMkLst>
            <pc:docMk/>
            <pc:sldMk cId="2925176237" sldId="279"/>
            <ac:spMk id="3" creationId="{39638D93-2F28-6B66-7798-C9768586F057}"/>
          </ac:spMkLst>
        </pc:spChg>
        <pc:spChg chg="del">
          <ac:chgData name="tran.anh.hoang" userId="02abb854-3ba8-4092-8513-476a9b77f0cd" providerId="ADAL" clId="{62EE6895-289A-4980-8D3E-470074F09D4E}" dt="2022-06-29T22:03:40.378" v="4245" actId="478"/>
          <ac:spMkLst>
            <pc:docMk/>
            <pc:sldMk cId="2925176237" sldId="279"/>
            <ac:spMk id="6" creationId="{CA466A34-D39D-44E0-B9E5-726C05C88C19}"/>
          </ac:spMkLst>
        </pc:spChg>
        <pc:spChg chg="add del mod">
          <ac:chgData name="tran.anh.hoang" userId="02abb854-3ba8-4092-8513-476a9b77f0cd" providerId="ADAL" clId="{62EE6895-289A-4980-8D3E-470074F09D4E}" dt="2022-06-30T21:18:39.184" v="6273" actId="478"/>
          <ac:spMkLst>
            <pc:docMk/>
            <pc:sldMk cId="2925176237" sldId="279"/>
            <ac:spMk id="10" creationId="{66CCAEBF-3774-6F7C-C16B-741C599514F7}"/>
          </ac:spMkLst>
        </pc:spChg>
        <pc:spChg chg="add mod">
          <ac:chgData name="tran.anh.hoang" userId="02abb854-3ba8-4092-8513-476a9b77f0cd" providerId="ADAL" clId="{62EE6895-289A-4980-8D3E-470074F09D4E}" dt="2022-07-16T23:02:14.654" v="6535" actId="20577"/>
          <ac:spMkLst>
            <pc:docMk/>
            <pc:sldMk cId="2925176237" sldId="279"/>
            <ac:spMk id="11" creationId="{2DD5E087-51F3-48B7-997C-CDB5FF45FB43}"/>
          </ac:spMkLst>
        </pc:spChg>
        <pc:spChg chg="add del mod">
          <ac:chgData name="tran.anh.hoang" userId="02abb854-3ba8-4092-8513-476a9b77f0cd" providerId="ADAL" clId="{62EE6895-289A-4980-8D3E-470074F09D4E}" dt="2022-06-29T22:08:09.929" v="4422" actId="767"/>
          <ac:spMkLst>
            <pc:docMk/>
            <pc:sldMk cId="2925176237" sldId="279"/>
            <ac:spMk id="12" creationId="{2363C4EF-35C5-16ED-F1F7-E210146503F4}"/>
          </ac:spMkLst>
        </pc:spChg>
        <pc:spChg chg="add mod">
          <ac:chgData name="tran.anh.hoang" userId="02abb854-3ba8-4092-8513-476a9b77f0cd" providerId="ADAL" clId="{62EE6895-289A-4980-8D3E-470074F09D4E}" dt="2022-07-16T23:02:37.641" v="6556" actId="20577"/>
          <ac:spMkLst>
            <pc:docMk/>
            <pc:sldMk cId="2925176237" sldId="279"/>
            <ac:spMk id="13" creationId="{1795AEBA-1A93-64D1-6093-F3F6E4EB4EC8}"/>
          </ac:spMkLst>
        </pc:spChg>
        <pc:spChg chg="add mod">
          <ac:chgData name="tran.anh.hoang" userId="02abb854-3ba8-4092-8513-476a9b77f0cd" providerId="ADAL" clId="{62EE6895-289A-4980-8D3E-470074F09D4E}" dt="2022-06-29T22:14:54.540" v="4535" actId="1076"/>
          <ac:spMkLst>
            <pc:docMk/>
            <pc:sldMk cId="2925176237" sldId="279"/>
            <ac:spMk id="14" creationId="{A919E099-AC03-1E22-0A20-8E26666E7979}"/>
          </ac:spMkLst>
        </pc:spChg>
        <pc:spChg chg="add del mod">
          <ac:chgData name="tran.anh.hoang" userId="02abb854-3ba8-4092-8513-476a9b77f0cd" providerId="ADAL" clId="{62EE6895-289A-4980-8D3E-470074F09D4E}" dt="2022-06-29T22:14:57.884" v="4537"/>
          <ac:spMkLst>
            <pc:docMk/>
            <pc:sldMk cId="2925176237" sldId="279"/>
            <ac:spMk id="15" creationId="{64DED0DA-C119-260A-F9CF-17229FA674D8}"/>
          </ac:spMkLst>
        </pc:spChg>
        <pc:spChg chg="add mod">
          <ac:chgData name="tran.anh.hoang" userId="02abb854-3ba8-4092-8513-476a9b77f0cd" providerId="ADAL" clId="{62EE6895-289A-4980-8D3E-470074F09D4E}" dt="2022-06-29T22:15:46.509" v="4621" actId="1076"/>
          <ac:spMkLst>
            <pc:docMk/>
            <pc:sldMk cId="2925176237" sldId="279"/>
            <ac:spMk id="16" creationId="{5D109B0F-197D-5CEF-94C8-73C8FBA0720D}"/>
          </ac:spMkLst>
        </pc:spChg>
        <pc:spChg chg="add mod">
          <ac:chgData name="tran.anh.hoang" userId="02abb854-3ba8-4092-8513-476a9b77f0cd" providerId="ADAL" clId="{62EE6895-289A-4980-8D3E-470074F09D4E}" dt="2022-07-01T05:33:41.448" v="6318" actId="113"/>
          <ac:spMkLst>
            <pc:docMk/>
            <pc:sldMk cId="2925176237" sldId="279"/>
            <ac:spMk id="18" creationId="{95FC67CB-46E2-2692-037B-371979A16891}"/>
          </ac:spMkLst>
        </pc:spChg>
        <pc:spChg chg="add mod">
          <ac:chgData name="tran.anh.hoang" userId="02abb854-3ba8-4092-8513-476a9b77f0cd" providerId="ADAL" clId="{62EE6895-289A-4980-8D3E-470074F09D4E}" dt="2022-07-01T05:33:49.496" v="6319" actId="20577"/>
          <ac:spMkLst>
            <pc:docMk/>
            <pc:sldMk cId="2925176237" sldId="279"/>
            <ac:spMk id="23" creationId="{D5A96774-C2D8-535A-10A6-D3DF679DA5F2}"/>
          </ac:spMkLst>
        </pc:spChg>
        <pc:spChg chg="add mod">
          <ac:chgData name="tran.anh.hoang" userId="02abb854-3ba8-4092-8513-476a9b77f0cd" providerId="ADAL" clId="{62EE6895-289A-4980-8D3E-470074F09D4E}" dt="2022-07-01T05:33:37.836" v="6316" actId="114"/>
          <ac:spMkLst>
            <pc:docMk/>
            <pc:sldMk cId="2925176237" sldId="279"/>
            <ac:spMk id="35" creationId="{50CD653A-D7D5-FE4E-C57E-13E74C38FB8D}"/>
          </ac:spMkLst>
        </pc:spChg>
        <pc:spChg chg="add del mod">
          <ac:chgData name="tran.anh.hoang" userId="02abb854-3ba8-4092-8513-476a9b77f0cd" providerId="ADAL" clId="{62EE6895-289A-4980-8D3E-470074F09D4E}" dt="2022-06-30T21:18:25.360" v="6271" actId="478"/>
          <ac:spMkLst>
            <pc:docMk/>
            <pc:sldMk cId="2925176237" sldId="279"/>
            <ac:spMk id="40" creationId="{BF565F2A-7004-F7B2-D7E1-EB3A94D7214F}"/>
          </ac:spMkLst>
        </pc:spChg>
        <pc:picChg chg="add mod">
          <ac:chgData name="tran.anh.hoang" userId="02abb854-3ba8-4092-8513-476a9b77f0cd" providerId="ADAL" clId="{62EE6895-289A-4980-8D3E-470074F09D4E}" dt="2022-06-30T21:16:25.705" v="6209" actId="1076"/>
          <ac:picMkLst>
            <pc:docMk/>
            <pc:sldMk cId="2925176237" sldId="279"/>
            <ac:picMk id="4" creationId="{2040133D-1BA5-3971-4EB2-457737B25A24}"/>
          </ac:picMkLst>
        </pc:picChg>
        <pc:cxnChg chg="add mod">
          <ac:chgData name="tran.anh.hoang" userId="02abb854-3ba8-4092-8513-476a9b77f0cd" providerId="ADAL" clId="{62EE6895-289A-4980-8D3E-470074F09D4E}" dt="2022-06-30T21:19:59.846" v="6295" actId="208"/>
          <ac:cxnSpMkLst>
            <pc:docMk/>
            <pc:sldMk cId="2925176237" sldId="279"/>
            <ac:cxnSpMk id="6" creationId="{FBA0E767-2749-3EA0-4815-88B94E0F3A8F}"/>
          </ac:cxnSpMkLst>
        </pc:cxnChg>
        <pc:cxnChg chg="add del">
          <ac:chgData name="tran.anh.hoang" userId="02abb854-3ba8-4092-8513-476a9b77f0cd" providerId="ADAL" clId="{62EE6895-289A-4980-8D3E-470074F09D4E}" dt="2022-06-29T22:03:30.729" v="4243" actId="11529"/>
          <ac:cxnSpMkLst>
            <pc:docMk/>
            <pc:sldMk cId="2925176237" sldId="279"/>
            <ac:cxnSpMk id="7" creationId="{773BB3C3-A41C-A7E7-41F4-DEC97A7B2B93}"/>
          </ac:cxnSpMkLst>
        </pc:cxnChg>
        <pc:cxnChg chg="add del">
          <ac:chgData name="tran.anh.hoang" userId="02abb854-3ba8-4092-8513-476a9b77f0cd" providerId="ADAL" clId="{62EE6895-289A-4980-8D3E-470074F09D4E}" dt="2022-06-29T22:04:43.741" v="4258" actId="11529"/>
          <ac:cxnSpMkLst>
            <pc:docMk/>
            <pc:sldMk cId="2925176237" sldId="279"/>
            <ac:cxnSpMk id="9" creationId="{36A4A81E-86A5-1FC8-5ECA-CFABB0DB4F2A}"/>
          </ac:cxnSpMkLst>
        </pc:cxnChg>
        <pc:cxnChg chg="add mod">
          <ac:chgData name="tran.anh.hoang" userId="02abb854-3ba8-4092-8513-476a9b77f0cd" providerId="ADAL" clId="{62EE6895-289A-4980-8D3E-470074F09D4E}" dt="2022-06-30T21:40:51.196" v="6305" actId="1076"/>
          <ac:cxnSpMkLst>
            <pc:docMk/>
            <pc:sldMk cId="2925176237" sldId="279"/>
            <ac:cxnSpMk id="31" creationId="{86B280EA-E05B-AD8D-75D8-806B302BD3DD}"/>
          </ac:cxnSpMkLst>
        </pc:cxnChg>
        <pc:cxnChg chg="add mod">
          <ac:chgData name="tran.anh.hoang" userId="02abb854-3ba8-4092-8513-476a9b77f0cd" providerId="ADAL" clId="{62EE6895-289A-4980-8D3E-470074F09D4E}" dt="2022-06-30T21:20:09.854" v="6297" actId="208"/>
          <ac:cxnSpMkLst>
            <pc:docMk/>
            <pc:sldMk cId="2925176237" sldId="279"/>
            <ac:cxnSpMk id="37" creationId="{13891179-5BCE-27C8-51F0-0459A186E739}"/>
          </ac:cxnSpMkLst>
        </pc:cxnChg>
        <pc:cxnChg chg="add mod">
          <ac:chgData name="tran.anh.hoang" userId="02abb854-3ba8-4092-8513-476a9b77f0cd" providerId="ADAL" clId="{62EE6895-289A-4980-8D3E-470074F09D4E}" dt="2022-06-30T21:40:51.196" v="6305" actId="1076"/>
          <ac:cxnSpMkLst>
            <pc:docMk/>
            <pc:sldMk cId="2925176237" sldId="279"/>
            <ac:cxnSpMk id="42" creationId="{711428C2-99D2-CD62-42B4-7F9C9C03A370}"/>
          </ac:cxnSpMkLst>
        </pc:cxnChg>
        <pc:cxnChg chg="add del mod">
          <ac:chgData name="tran.anh.hoang" userId="02abb854-3ba8-4092-8513-476a9b77f0cd" providerId="ADAL" clId="{62EE6895-289A-4980-8D3E-470074F09D4E}" dt="2022-06-30T21:19:32.507" v="6288" actId="478"/>
          <ac:cxnSpMkLst>
            <pc:docMk/>
            <pc:sldMk cId="2925176237" sldId="279"/>
            <ac:cxnSpMk id="43" creationId="{2B9A40BF-D985-AF41-F5B4-D6A2F38F6EA4}"/>
          </ac:cxnSpMkLst>
        </pc:cxnChg>
        <pc:cxnChg chg="add mod">
          <ac:chgData name="tran.anh.hoang" userId="02abb854-3ba8-4092-8513-476a9b77f0cd" providerId="ADAL" clId="{62EE6895-289A-4980-8D3E-470074F09D4E}" dt="2022-06-30T21:19:22.864" v="6286" actId="14100"/>
          <ac:cxnSpMkLst>
            <pc:docMk/>
            <pc:sldMk cId="2925176237" sldId="279"/>
            <ac:cxnSpMk id="47" creationId="{0D00E6EB-4694-2A46-7FDC-ADF06D21D909}"/>
          </ac:cxnSpMkLst>
        </pc:cxnChg>
        <pc:cxnChg chg="add del">
          <ac:chgData name="tran.anh.hoang" userId="02abb854-3ba8-4092-8513-476a9b77f0cd" providerId="ADAL" clId="{62EE6895-289A-4980-8D3E-470074F09D4E}" dt="2022-06-30T21:19:37.257" v="6290" actId="11529"/>
          <ac:cxnSpMkLst>
            <pc:docMk/>
            <pc:sldMk cId="2925176237" sldId="279"/>
            <ac:cxnSpMk id="51" creationId="{C2C5FC1F-CD7B-54CA-DBFF-97FB2C06368D}"/>
          </ac:cxnSpMkLst>
        </pc:cxnChg>
        <pc:cxnChg chg="add mod">
          <ac:chgData name="tran.anh.hoang" userId="02abb854-3ba8-4092-8513-476a9b77f0cd" providerId="ADAL" clId="{62EE6895-289A-4980-8D3E-470074F09D4E}" dt="2022-06-30T21:19:49.922" v="6294" actId="14100"/>
          <ac:cxnSpMkLst>
            <pc:docMk/>
            <pc:sldMk cId="2925176237" sldId="279"/>
            <ac:cxnSpMk id="53" creationId="{3D016FFC-03AC-DEA9-D144-C859C1CC6CFC}"/>
          </ac:cxnSpMkLst>
        </pc:cxnChg>
      </pc:sldChg>
      <pc:sldChg chg="addSp delSp modSp add mod">
        <pc:chgData name="tran.anh.hoang" userId="02abb854-3ba8-4092-8513-476a9b77f0cd" providerId="ADAL" clId="{62EE6895-289A-4980-8D3E-470074F09D4E}" dt="2022-07-16T23:03:07.557" v="6563" actId="14100"/>
        <pc:sldMkLst>
          <pc:docMk/>
          <pc:sldMk cId="528345382" sldId="280"/>
        </pc:sldMkLst>
        <pc:spChg chg="del">
          <ac:chgData name="tran.anh.hoang" userId="02abb854-3ba8-4092-8513-476a9b77f0cd" providerId="ADAL" clId="{62EE6895-289A-4980-8D3E-470074F09D4E}" dt="2022-06-29T21:28:18.915" v="2498" actId="478"/>
          <ac:spMkLst>
            <pc:docMk/>
            <pc:sldMk cId="528345382" sldId="280"/>
            <ac:spMk id="6" creationId="{CA466A34-D39D-44E0-B9E5-726C05C88C19}"/>
          </ac:spMkLst>
        </pc:spChg>
        <pc:spChg chg="add mod">
          <ac:chgData name="tran.anh.hoang" userId="02abb854-3ba8-4092-8513-476a9b77f0cd" providerId="ADAL" clId="{62EE6895-289A-4980-8D3E-470074F09D4E}" dt="2022-06-29T21:33:17.286" v="2786" actId="14100"/>
          <ac:spMkLst>
            <pc:docMk/>
            <pc:sldMk cId="528345382" sldId="280"/>
            <ac:spMk id="9" creationId="{EC1BDF52-02B8-18D1-6B7B-A647017AFAE7}"/>
          </ac:spMkLst>
        </pc:spChg>
        <pc:spChg chg="add del mod">
          <ac:chgData name="tran.anh.hoang" userId="02abb854-3ba8-4092-8513-476a9b77f0cd" providerId="ADAL" clId="{62EE6895-289A-4980-8D3E-470074F09D4E}" dt="2022-06-29T21:29:07.237" v="2515"/>
          <ac:spMkLst>
            <pc:docMk/>
            <pc:sldMk cId="528345382" sldId="280"/>
            <ac:spMk id="12" creationId="{132DC020-5BC8-365E-B42C-A6507FCCD4C0}"/>
          </ac:spMkLst>
        </pc:spChg>
        <pc:spChg chg="add mod">
          <ac:chgData name="tran.anh.hoang" userId="02abb854-3ba8-4092-8513-476a9b77f0cd" providerId="ADAL" clId="{62EE6895-289A-4980-8D3E-470074F09D4E}" dt="2022-06-29T21:29:30.610" v="2521" actId="1076"/>
          <ac:spMkLst>
            <pc:docMk/>
            <pc:sldMk cId="528345382" sldId="280"/>
            <ac:spMk id="13" creationId="{98975C66-3BD3-4795-5B05-2924C324FD5B}"/>
          </ac:spMkLst>
        </pc:spChg>
        <pc:spChg chg="add mod">
          <ac:chgData name="tran.anh.hoang" userId="02abb854-3ba8-4092-8513-476a9b77f0cd" providerId="ADAL" clId="{62EE6895-289A-4980-8D3E-470074F09D4E}" dt="2022-07-16T23:02:57.153" v="6560" actId="20577"/>
          <ac:spMkLst>
            <pc:docMk/>
            <pc:sldMk cId="528345382" sldId="280"/>
            <ac:spMk id="15" creationId="{6DA12727-A2C8-F8B7-2B60-EFECAA96118F}"/>
          </ac:spMkLst>
        </pc:spChg>
        <pc:spChg chg="add mod">
          <ac:chgData name="tran.anh.hoang" userId="02abb854-3ba8-4092-8513-476a9b77f0cd" providerId="ADAL" clId="{62EE6895-289A-4980-8D3E-470074F09D4E}" dt="2022-06-29T21:33:26.053" v="2790" actId="1076"/>
          <ac:spMkLst>
            <pc:docMk/>
            <pc:sldMk cId="528345382" sldId="280"/>
            <ac:spMk id="18" creationId="{CD4492D5-38B4-B3D2-CA0C-C3E93059DD4D}"/>
          </ac:spMkLst>
        </pc:spChg>
        <pc:picChg chg="del">
          <ac:chgData name="tran.anh.hoang" userId="02abb854-3ba8-4092-8513-476a9b77f0cd" providerId="ADAL" clId="{62EE6895-289A-4980-8D3E-470074F09D4E}" dt="2022-06-28T22:09:35.380" v="738" actId="478"/>
          <ac:picMkLst>
            <pc:docMk/>
            <pc:sldMk cId="528345382" sldId="280"/>
            <ac:picMk id="4" creationId="{2040133D-1BA5-3971-4EB2-457737B25A24}"/>
          </ac:picMkLst>
        </pc:picChg>
        <pc:picChg chg="add del mod">
          <ac:chgData name="tran.anh.hoang" userId="02abb854-3ba8-4092-8513-476a9b77f0cd" providerId="ADAL" clId="{62EE6895-289A-4980-8D3E-470074F09D4E}" dt="2022-06-29T21:29:06.698" v="2514" actId="1076"/>
          <ac:picMkLst>
            <pc:docMk/>
            <pc:sldMk cId="528345382" sldId="280"/>
            <ac:picMk id="4" creationId="{2F7530F4-3A55-4DBA-6970-07B2605C7159}"/>
          </ac:picMkLst>
        </pc:picChg>
        <pc:picChg chg="add del mod">
          <ac:chgData name="tran.anh.hoang" userId="02abb854-3ba8-4092-8513-476a9b77f0cd" providerId="ADAL" clId="{62EE6895-289A-4980-8D3E-470074F09D4E}" dt="2022-06-28T22:16:09.109" v="746" actId="478"/>
          <ac:picMkLst>
            <pc:docMk/>
            <pc:sldMk cId="528345382" sldId="280"/>
            <ac:picMk id="5" creationId="{70DF23A4-D65B-5379-F0DD-4B671A07315F}"/>
          </ac:picMkLst>
        </pc:picChg>
        <pc:picChg chg="add mod">
          <ac:chgData name="tran.anh.hoang" userId="02abb854-3ba8-4092-8513-476a9b77f0cd" providerId="ADAL" clId="{62EE6895-289A-4980-8D3E-470074F09D4E}" dt="2022-06-29T21:33:31.988" v="2792" actId="1076"/>
          <ac:picMkLst>
            <pc:docMk/>
            <pc:sldMk cId="528345382" sldId="280"/>
            <ac:picMk id="8" creationId="{7E2674FD-5D73-9D36-8428-79466A605088}"/>
          </ac:picMkLst>
        </pc:picChg>
        <pc:picChg chg="add del mod">
          <ac:chgData name="tran.anh.hoang" userId="02abb854-3ba8-4092-8513-476a9b77f0cd" providerId="ADAL" clId="{62EE6895-289A-4980-8D3E-470074F09D4E}" dt="2022-06-29T21:16:02.193" v="2037" actId="478"/>
          <ac:picMkLst>
            <pc:docMk/>
            <pc:sldMk cId="528345382" sldId="280"/>
            <ac:picMk id="10" creationId="{1019FB15-6157-7299-F99C-7AB0D0040165}"/>
          </ac:picMkLst>
        </pc:picChg>
        <pc:cxnChg chg="add mod">
          <ac:chgData name="tran.anh.hoang" userId="02abb854-3ba8-4092-8513-476a9b77f0cd" providerId="ADAL" clId="{62EE6895-289A-4980-8D3E-470074F09D4E}" dt="2022-07-16T23:03:07.557" v="6563" actId="14100"/>
          <ac:cxnSpMkLst>
            <pc:docMk/>
            <pc:sldMk cId="528345382" sldId="280"/>
            <ac:cxnSpMk id="7" creationId="{30CB6134-621B-3A81-DC75-785843119333}"/>
          </ac:cxnSpMkLst>
        </pc:cxnChg>
      </pc:sldChg>
      <pc:sldChg chg="addSp delSp modSp add mod">
        <pc:chgData name="tran.anh.hoang" userId="02abb854-3ba8-4092-8513-476a9b77f0cd" providerId="ADAL" clId="{62EE6895-289A-4980-8D3E-470074F09D4E}" dt="2022-07-16T23:02:04.866" v="6532" actId="20577"/>
        <pc:sldMkLst>
          <pc:docMk/>
          <pc:sldMk cId="55198109" sldId="281"/>
        </pc:sldMkLst>
        <pc:spChg chg="del">
          <ac:chgData name="tran.anh.hoang" userId="02abb854-3ba8-4092-8513-476a9b77f0cd" providerId="ADAL" clId="{62EE6895-289A-4980-8D3E-470074F09D4E}" dt="2022-06-29T21:16:51.674" v="2056" actId="478"/>
          <ac:spMkLst>
            <pc:docMk/>
            <pc:sldMk cId="55198109" sldId="281"/>
            <ac:spMk id="6" creationId="{CA466A34-D39D-44E0-B9E5-726C05C88C19}"/>
          </ac:spMkLst>
        </pc:spChg>
        <pc:spChg chg="add mod">
          <ac:chgData name="tran.anh.hoang" userId="02abb854-3ba8-4092-8513-476a9b77f0cd" providerId="ADAL" clId="{62EE6895-289A-4980-8D3E-470074F09D4E}" dt="2022-06-29T21:20:38.662" v="2089" actId="208"/>
          <ac:spMkLst>
            <pc:docMk/>
            <pc:sldMk cId="55198109" sldId="281"/>
            <ac:spMk id="12" creationId="{1EF38984-9B68-5B16-FD11-8B4AA2A3A416}"/>
          </ac:spMkLst>
        </pc:spChg>
        <pc:spChg chg="add mod">
          <ac:chgData name="tran.anh.hoang" userId="02abb854-3ba8-4092-8513-476a9b77f0cd" providerId="ADAL" clId="{62EE6895-289A-4980-8D3E-470074F09D4E}" dt="2022-06-29T21:21:34.247" v="2108" actId="1076"/>
          <ac:spMkLst>
            <pc:docMk/>
            <pc:sldMk cId="55198109" sldId="281"/>
            <ac:spMk id="14" creationId="{A47788E0-CF2A-0130-7243-D5BD5BE6DFAE}"/>
          </ac:spMkLst>
        </pc:spChg>
        <pc:spChg chg="add mod">
          <ac:chgData name="tran.anh.hoang" userId="02abb854-3ba8-4092-8513-476a9b77f0cd" providerId="ADAL" clId="{62EE6895-289A-4980-8D3E-470074F09D4E}" dt="2022-06-29T21:21:29.954" v="2107" actId="14100"/>
          <ac:spMkLst>
            <pc:docMk/>
            <pc:sldMk cId="55198109" sldId="281"/>
            <ac:spMk id="15" creationId="{CB97791B-8A6B-5476-71CB-0385CECC84FA}"/>
          </ac:spMkLst>
        </pc:spChg>
        <pc:spChg chg="add mod">
          <ac:chgData name="tran.anh.hoang" userId="02abb854-3ba8-4092-8513-476a9b77f0cd" providerId="ADAL" clId="{62EE6895-289A-4980-8D3E-470074F09D4E}" dt="2022-07-16T23:00:39.666" v="6498" actId="20577"/>
          <ac:spMkLst>
            <pc:docMk/>
            <pc:sldMk cId="55198109" sldId="281"/>
            <ac:spMk id="21" creationId="{FA783BBE-43B4-0BFD-BA07-24CFED565ADD}"/>
          </ac:spMkLst>
        </pc:spChg>
        <pc:spChg chg="add mod">
          <ac:chgData name="tran.anh.hoang" userId="02abb854-3ba8-4092-8513-476a9b77f0cd" providerId="ADAL" clId="{62EE6895-289A-4980-8D3E-470074F09D4E}" dt="2022-07-16T23:00:49.176" v="6500" actId="1076"/>
          <ac:spMkLst>
            <pc:docMk/>
            <pc:sldMk cId="55198109" sldId="281"/>
            <ac:spMk id="24" creationId="{EAC35176-8D81-F176-8965-FF496821B203}"/>
          </ac:spMkLst>
        </pc:spChg>
        <pc:spChg chg="add mod">
          <ac:chgData name="tran.anh.hoang" userId="02abb854-3ba8-4092-8513-476a9b77f0cd" providerId="ADAL" clId="{62EE6895-289A-4980-8D3E-470074F09D4E}" dt="2022-07-16T23:01:12.357" v="6505"/>
          <ac:spMkLst>
            <pc:docMk/>
            <pc:sldMk cId="55198109" sldId="281"/>
            <ac:spMk id="28" creationId="{9A471F9E-2D46-076E-15C5-D3409665AE65}"/>
          </ac:spMkLst>
        </pc:spChg>
        <pc:spChg chg="add mod">
          <ac:chgData name="tran.anh.hoang" userId="02abb854-3ba8-4092-8513-476a9b77f0cd" providerId="ADAL" clId="{62EE6895-289A-4980-8D3E-470074F09D4E}" dt="2022-07-16T23:01:22.598" v="6510"/>
          <ac:spMkLst>
            <pc:docMk/>
            <pc:sldMk cId="55198109" sldId="281"/>
            <ac:spMk id="29" creationId="{944AB6BC-94B1-AC61-877F-06398BDFB710}"/>
          </ac:spMkLst>
        </pc:spChg>
        <pc:spChg chg="add mod">
          <ac:chgData name="tran.anh.hoang" userId="02abb854-3ba8-4092-8513-476a9b77f0cd" providerId="ADAL" clId="{62EE6895-289A-4980-8D3E-470074F09D4E}" dt="2022-06-29T21:25:03.624" v="2302" actId="14100"/>
          <ac:spMkLst>
            <pc:docMk/>
            <pc:sldMk cId="55198109" sldId="281"/>
            <ac:spMk id="30" creationId="{8071AEDF-78E1-F7A0-538A-7F3A78AE1309}"/>
          </ac:spMkLst>
        </pc:spChg>
        <pc:spChg chg="add mod">
          <ac:chgData name="tran.anh.hoang" userId="02abb854-3ba8-4092-8513-476a9b77f0cd" providerId="ADAL" clId="{62EE6895-289A-4980-8D3E-470074F09D4E}" dt="2022-06-29T21:25:38.799" v="2312" actId="14100"/>
          <ac:spMkLst>
            <pc:docMk/>
            <pc:sldMk cId="55198109" sldId="281"/>
            <ac:spMk id="34" creationId="{DD9C62B2-2C0E-10AA-94BE-B24FB81EA626}"/>
          </ac:spMkLst>
        </pc:spChg>
        <pc:spChg chg="add mod">
          <ac:chgData name="tran.anh.hoang" userId="02abb854-3ba8-4092-8513-476a9b77f0cd" providerId="ADAL" clId="{62EE6895-289A-4980-8D3E-470074F09D4E}" dt="2022-07-16T23:02:04.866" v="6532" actId="20577"/>
          <ac:spMkLst>
            <pc:docMk/>
            <pc:sldMk cId="55198109" sldId="281"/>
            <ac:spMk id="35" creationId="{E2C43BAA-89DF-543A-1178-3ABD4EC51F49}"/>
          </ac:spMkLst>
        </pc:spChg>
        <pc:picChg chg="add del mod">
          <ac:chgData name="tran.anh.hoang" userId="02abb854-3ba8-4092-8513-476a9b77f0cd" providerId="ADAL" clId="{62EE6895-289A-4980-8D3E-470074F09D4E}" dt="2022-06-29T21:16:40.752" v="2048" actId="478"/>
          <ac:picMkLst>
            <pc:docMk/>
            <pc:sldMk cId="55198109" sldId="281"/>
            <ac:picMk id="4" creationId="{2A9D5C12-581C-80B2-6097-F26AA9480E9B}"/>
          </ac:picMkLst>
        </pc:picChg>
        <pc:picChg chg="add del mod modCrop">
          <ac:chgData name="tran.anh.hoang" userId="02abb854-3ba8-4092-8513-476a9b77f0cd" providerId="ADAL" clId="{62EE6895-289A-4980-8D3E-470074F09D4E}" dt="2022-06-29T21:20:59.800" v="2100" actId="732"/>
          <ac:picMkLst>
            <pc:docMk/>
            <pc:sldMk cId="55198109" sldId="281"/>
            <ac:picMk id="5" creationId="{ADA9E771-C568-3393-D71F-85701D2B2A0C}"/>
          </ac:picMkLst>
        </pc:picChg>
        <pc:picChg chg="del mod">
          <ac:chgData name="tran.anh.hoang" userId="02abb854-3ba8-4092-8513-476a9b77f0cd" providerId="ADAL" clId="{62EE6895-289A-4980-8D3E-470074F09D4E}" dt="2022-06-29T21:16:42.641" v="2049" actId="478"/>
          <ac:picMkLst>
            <pc:docMk/>
            <pc:sldMk cId="55198109" sldId="281"/>
            <ac:picMk id="8" creationId="{7E2674FD-5D73-9D36-8428-79466A605088}"/>
          </ac:picMkLst>
        </pc:picChg>
        <pc:picChg chg="add del mod">
          <ac:chgData name="tran.anh.hoang" userId="02abb854-3ba8-4092-8513-476a9b77f0cd" providerId="ADAL" clId="{62EE6895-289A-4980-8D3E-470074F09D4E}" dt="2022-06-29T21:17:33.679" v="2063" actId="478"/>
          <ac:picMkLst>
            <pc:docMk/>
            <pc:sldMk cId="55198109" sldId="281"/>
            <ac:picMk id="9" creationId="{B333C8F9-5B5C-9C5B-B618-E519AE544337}"/>
          </ac:picMkLst>
        </pc:picChg>
        <pc:picChg chg="del">
          <ac:chgData name="tran.anh.hoang" userId="02abb854-3ba8-4092-8513-476a9b77f0cd" providerId="ADAL" clId="{62EE6895-289A-4980-8D3E-470074F09D4E}" dt="2022-06-28T22:16:59.670" v="768" actId="478"/>
          <ac:picMkLst>
            <pc:docMk/>
            <pc:sldMk cId="55198109" sldId="281"/>
            <ac:picMk id="10" creationId="{1019FB15-6157-7299-F99C-7AB0D0040165}"/>
          </ac:picMkLst>
        </pc:picChg>
        <pc:picChg chg="add mod">
          <ac:chgData name="tran.anh.hoang" userId="02abb854-3ba8-4092-8513-476a9b77f0cd" providerId="ADAL" clId="{62EE6895-289A-4980-8D3E-470074F09D4E}" dt="2022-06-29T21:17:55.495" v="2074" actId="1076"/>
          <ac:picMkLst>
            <pc:docMk/>
            <pc:sldMk cId="55198109" sldId="281"/>
            <ac:picMk id="11" creationId="{C0B2B340-1C48-9F0C-EC2B-A9460ED48102}"/>
          </ac:picMkLst>
        </pc:picChg>
        <pc:picChg chg="add del mod">
          <ac:chgData name="tran.anh.hoang" userId="02abb854-3ba8-4092-8513-476a9b77f0cd" providerId="ADAL" clId="{62EE6895-289A-4980-8D3E-470074F09D4E}" dt="2022-06-29T21:21:09.913" v="2102"/>
          <ac:picMkLst>
            <pc:docMk/>
            <pc:sldMk cId="55198109" sldId="281"/>
            <ac:picMk id="13" creationId="{4B16F5E1-A4BA-20AD-023E-F04572BA870F}"/>
          </ac:picMkLst>
        </pc:picChg>
        <pc:picChg chg="add del mod">
          <ac:chgData name="tran.anh.hoang" userId="02abb854-3ba8-4092-8513-476a9b77f0cd" providerId="ADAL" clId="{62EE6895-289A-4980-8D3E-470074F09D4E}" dt="2022-06-29T21:25:23.246" v="2309"/>
          <ac:picMkLst>
            <pc:docMk/>
            <pc:sldMk cId="55198109" sldId="281"/>
            <ac:picMk id="33" creationId="{FC4A6AC3-474C-AF74-2FC2-FBFA754872E0}"/>
          </ac:picMkLst>
        </pc:picChg>
        <pc:cxnChg chg="add del">
          <ac:chgData name="tran.anh.hoang" userId="02abb854-3ba8-4092-8513-476a9b77f0cd" providerId="ADAL" clId="{62EE6895-289A-4980-8D3E-470074F09D4E}" dt="2022-06-29T21:21:52.656" v="2110" actId="11529"/>
          <ac:cxnSpMkLst>
            <pc:docMk/>
            <pc:sldMk cId="55198109" sldId="281"/>
            <ac:cxnSpMk id="17" creationId="{25657F04-5F7E-6FC8-CA44-7E6FA42135C5}"/>
          </ac:cxnSpMkLst>
        </pc:cxnChg>
        <pc:cxnChg chg="add mod">
          <ac:chgData name="tran.anh.hoang" userId="02abb854-3ba8-4092-8513-476a9b77f0cd" providerId="ADAL" clId="{62EE6895-289A-4980-8D3E-470074F09D4E}" dt="2022-07-16T23:00:39.666" v="6498" actId="20577"/>
          <ac:cxnSpMkLst>
            <pc:docMk/>
            <pc:sldMk cId="55198109" sldId="281"/>
            <ac:cxnSpMk id="19" creationId="{A4D3F694-EDEB-50D5-134A-708C2276FBAB}"/>
          </ac:cxnSpMkLst>
        </pc:cxnChg>
        <pc:cxnChg chg="add mod">
          <ac:chgData name="tran.anh.hoang" userId="02abb854-3ba8-4092-8513-476a9b77f0cd" providerId="ADAL" clId="{62EE6895-289A-4980-8D3E-470074F09D4E}" dt="2022-07-16T23:01:07.980" v="6504" actId="14100"/>
          <ac:cxnSpMkLst>
            <pc:docMk/>
            <pc:sldMk cId="55198109" sldId="281"/>
            <ac:cxnSpMk id="20" creationId="{D8837F52-CCA4-A8C8-07AB-3C48EF63E2EF}"/>
          </ac:cxnSpMkLst>
        </pc:cxnChg>
        <pc:cxnChg chg="add del mod">
          <ac:chgData name="tran.anh.hoang" userId="02abb854-3ba8-4092-8513-476a9b77f0cd" providerId="ADAL" clId="{62EE6895-289A-4980-8D3E-470074F09D4E}" dt="2022-06-29T21:23:15.645" v="2234"/>
          <ac:cxnSpMkLst>
            <pc:docMk/>
            <pc:sldMk cId="55198109" sldId="281"/>
            <ac:cxnSpMk id="22" creationId="{074B0D22-52F5-E288-3DB3-0CD87AC225FC}"/>
          </ac:cxnSpMkLst>
        </pc:cxnChg>
        <pc:cxnChg chg="add del mod">
          <ac:chgData name="tran.anh.hoang" userId="02abb854-3ba8-4092-8513-476a9b77f0cd" providerId="ADAL" clId="{62EE6895-289A-4980-8D3E-470074F09D4E}" dt="2022-06-29T21:23:19.126" v="2236"/>
          <ac:cxnSpMkLst>
            <pc:docMk/>
            <pc:sldMk cId="55198109" sldId="281"/>
            <ac:cxnSpMk id="23" creationId="{0C5D0E9E-C143-D386-6BEE-84E55544FB4D}"/>
          </ac:cxnSpMkLst>
        </pc:cxnChg>
        <pc:cxnChg chg="add mod">
          <ac:chgData name="tran.anh.hoang" userId="02abb854-3ba8-4092-8513-476a9b77f0cd" providerId="ADAL" clId="{62EE6895-289A-4980-8D3E-470074F09D4E}" dt="2022-07-16T23:01:12.357" v="6505"/>
          <ac:cxnSpMkLst>
            <pc:docMk/>
            <pc:sldMk cId="55198109" sldId="281"/>
            <ac:cxnSpMk id="26" creationId="{2857DEE8-2B99-E675-EB3F-D55F0C8BFFA1}"/>
          </ac:cxnSpMkLst>
        </pc:cxnChg>
        <pc:cxnChg chg="add mod">
          <ac:chgData name="tran.anh.hoang" userId="02abb854-3ba8-4092-8513-476a9b77f0cd" providerId="ADAL" clId="{62EE6895-289A-4980-8D3E-470074F09D4E}" dt="2022-07-16T23:01:22.598" v="6510"/>
          <ac:cxnSpMkLst>
            <pc:docMk/>
            <pc:sldMk cId="55198109" sldId="281"/>
            <ac:cxnSpMk id="31" creationId="{38553217-F7A1-5E6A-D426-66A5F46667B4}"/>
          </ac:cxnSpMkLst>
        </pc:cxnChg>
        <pc:cxnChg chg="add mod">
          <ac:chgData name="tran.anh.hoang" userId="02abb854-3ba8-4092-8513-476a9b77f0cd" providerId="ADAL" clId="{62EE6895-289A-4980-8D3E-470074F09D4E}" dt="2022-07-16T23:01:41.666" v="6518" actId="20577"/>
          <ac:cxnSpMkLst>
            <pc:docMk/>
            <pc:sldMk cId="55198109" sldId="281"/>
            <ac:cxnSpMk id="36" creationId="{62EB343A-FA96-20F8-6F82-48455E75E76B}"/>
          </ac:cxnSpMkLst>
        </pc:cxnChg>
      </pc:sldChg>
      <pc:sldChg chg="addSp delSp modSp new mod">
        <pc:chgData name="tran.anh.hoang" userId="02abb854-3ba8-4092-8513-476a9b77f0cd" providerId="ADAL" clId="{62EE6895-289A-4980-8D3E-470074F09D4E}" dt="2022-06-30T21:46:15.882" v="6309" actId="1076"/>
        <pc:sldMkLst>
          <pc:docMk/>
          <pc:sldMk cId="779490160" sldId="282"/>
        </pc:sldMkLst>
        <pc:spChg chg="mod">
          <ac:chgData name="tran.anh.hoang" userId="02abb854-3ba8-4092-8513-476a9b77f0cd" providerId="ADAL" clId="{62EE6895-289A-4980-8D3E-470074F09D4E}" dt="2022-06-28T23:03:36.223" v="1117" actId="1076"/>
          <ac:spMkLst>
            <pc:docMk/>
            <pc:sldMk cId="779490160" sldId="282"/>
            <ac:spMk id="2" creationId="{AC407D49-B74B-E758-AD13-79FD03EF8032}"/>
          </ac:spMkLst>
        </pc:spChg>
        <pc:spChg chg="del mod">
          <ac:chgData name="tran.anh.hoang" userId="02abb854-3ba8-4092-8513-476a9b77f0cd" providerId="ADAL" clId="{62EE6895-289A-4980-8D3E-470074F09D4E}" dt="2022-06-28T22:19:06.199" v="789" actId="478"/>
          <ac:spMkLst>
            <pc:docMk/>
            <pc:sldMk cId="779490160" sldId="282"/>
            <ac:spMk id="3" creationId="{7658A00E-A753-3FA2-77D0-A7F449AD343D}"/>
          </ac:spMkLst>
        </pc:spChg>
        <pc:spChg chg="add del mod">
          <ac:chgData name="tran.anh.hoang" userId="02abb854-3ba8-4092-8513-476a9b77f0cd" providerId="ADAL" clId="{62EE6895-289A-4980-8D3E-470074F09D4E}" dt="2022-06-29T21:33:05.394" v="2780"/>
          <ac:spMkLst>
            <pc:docMk/>
            <pc:sldMk cId="779490160" sldId="282"/>
            <ac:spMk id="8" creationId="{B504BF5B-5DA2-B360-F39F-EB1313948D23}"/>
          </ac:spMkLst>
        </pc:spChg>
        <pc:picChg chg="add del mod">
          <ac:chgData name="tran.anh.hoang" userId="02abb854-3ba8-4092-8513-476a9b77f0cd" providerId="ADAL" clId="{62EE6895-289A-4980-8D3E-470074F09D4E}" dt="2022-06-30T21:45:19.987" v="6306" actId="478"/>
          <ac:picMkLst>
            <pc:docMk/>
            <pc:sldMk cId="779490160" sldId="282"/>
            <ac:picMk id="4" creationId="{5028EE2C-1FED-9C61-A15B-F4CBDFD62DE2}"/>
          </ac:picMkLst>
        </pc:picChg>
        <pc:picChg chg="add mod">
          <ac:chgData name="tran.anh.hoang" userId="02abb854-3ba8-4092-8513-476a9b77f0cd" providerId="ADAL" clId="{62EE6895-289A-4980-8D3E-470074F09D4E}" dt="2022-06-29T21:33:46.468" v="2796" actId="1076"/>
          <ac:picMkLst>
            <pc:docMk/>
            <pc:sldMk cId="779490160" sldId="282"/>
            <ac:picMk id="5" creationId="{A537149E-0175-D926-E9CF-3BEDBCA7DDC9}"/>
          </ac:picMkLst>
        </pc:picChg>
        <pc:picChg chg="add mod">
          <ac:chgData name="tran.anh.hoang" userId="02abb854-3ba8-4092-8513-476a9b77f0cd" providerId="ADAL" clId="{62EE6895-289A-4980-8D3E-470074F09D4E}" dt="2022-06-30T21:46:15.882" v="6309" actId="1076"/>
          <ac:picMkLst>
            <pc:docMk/>
            <pc:sldMk cId="779490160" sldId="282"/>
            <ac:picMk id="6" creationId="{35992B29-2CA2-71D4-9154-3EFE3C60505A}"/>
          </ac:picMkLst>
        </pc:picChg>
        <pc:picChg chg="add del mod">
          <ac:chgData name="tran.anh.hoang" userId="02abb854-3ba8-4092-8513-476a9b77f0cd" providerId="ADAL" clId="{62EE6895-289A-4980-8D3E-470074F09D4E}" dt="2022-06-29T21:33:05.455" v="2782"/>
          <ac:picMkLst>
            <pc:docMk/>
            <pc:sldMk cId="779490160" sldId="282"/>
            <ac:picMk id="6" creationId="{9684760A-DC2B-49D9-6C5E-7ED84323370B}"/>
          </ac:picMkLst>
        </pc:picChg>
        <pc:picChg chg="add del mod">
          <ac:chgData name="tran.anh.hoang" userId="02abb854-3ba8-4092-8513-476a9b77f0cd" providerId="ADAL" clId="{62EE6895-289A-4980-8D3E-470074F09D4E}" dt="2022-06-29T21:32:24.987" v="2756"/>
          <ac:picMkLst>
            <pc:docMk/>
            <pc:sldMk cId="779490160" sldId="282"/>
            <ac:picMk id="7" creationId="{B3D3288F-01B2-6622-9F0C-CC4A6E202212}"/>
          </ac:picMkLst>
        </pc:picChg>
      </pc:sldChg>
      <pc:sldChg chg="modSp add mod">
        <pc:chgData name="tran.anh.hoang" userId="02abb854-3ba8-4092-8513-476a9b77f0cd" providerId="ADAL" clId="{62EE6895-289A-4980-8D3E-470074F09D4E}" dt="2022-06-30T20:58:06.174" v="5747" actId="20577"/>
        <pc:sldMkLst>
          <pc:docMk/>
          <pc:sldMk cId="671597610" sldId="283"/>
        </pc:sldMkLst>
        <pc:spChg chg="mod">
          <ac:chgData name="tran.anh.hoang" userId="02abb854-3ba8-4092-8513-476a9b77f0cd" providerId="ADAL" clId="{62EE6895-289A-4980-8D3E-470074F09D4E}" dt="2022-06-28T22:20:04.707" v="811" actId="114"/>
          <ac:spMkLst>
            <pc:docMk/>
            <pc:sldMk cId="671597610" sldId="283"/>
            <ac:spMk id="3" creationId="{39638D93-2F28-6B66-7798-C9768586F057}"/>
          </ac:spMkLst>
        </pc:spChg>
        <pc:spChg chg="mod">
          <ac:chgData name="tran.anh.hoang" userId="02abb854-3ba8-4092-8513-476a9b77f0cd" providerId="ADAL" clId="{62EE6895-289A-4980-8D3E-470074F09D4E}" dt="2022-06-30T20:58:06.174" v="5747" actId="20577"/>
          <ac:spMkLst>
            <pc:docMk/>
            <pc:sldMk cId="671597610" sldId="283"/>
            <ac:spMk id="6" creationId="{CA466A34-D39D-44E0-B9E5-726C05C88C19}"/>
          </ac:spMkLst>
        </pc:spChg>
      </pc:sldChg>
      <pc:sldChg chg="modSp add mod">
        <pc:chgData name="tran.anh.hoang" userId="02abb854-3ba8-4092-8513-476a9b77f0cd" providerId="ADAL" clId="{62EE6895-289A-4980-8D3E-470074F09D4E}" dt="2022-06-28T22:21:01.524" v="824" actId="114"/>
        <pc:sldMkLst>
          <pc:docMk/>
          <pc:sldMk cId="91577903" sldId="284"/>
        </pc:sldMkLst>
        <pc:spChg chg="mod">
          <ac:chgData name="tran.anh.hoang" userId="02abb854-3ba8-4092-8513-476a9b77f0cd" providerId="ADAL" clId="{62EE6895-289A-4980-8D3E-470074F09D4E}" dt="2022-06-28T22:21:01.524" v="824" actId="114"/>
          <ac:spMkLst>
            <pc:docMk/>
            <pc:sldMk cId="91577903" sldId="284"/>
            <ac:spMk id="6" creationId="{CA466A34-D39D-44E0-B9E5-726C05C88C19}"/>
          </ac:spMkLst>
        </pc:spChg>
      </pc:sldChg>
      <pc:sldChg chg="delSp modSp add del mod ord">
        <pc:chgData name="tran.anh.hoang" userId="02abb854-3ba8-4092-8513-476a9b77f0cd" providerId="ADAL" clId="{62EE6895-289A-4980-8D3E-470074F09D4E}" dt="2022-06-30T21:38:16.424" v="6303" actId="20577"/>
        <pc:sldMkLst>
          <pc:docMk/>
          <pc:sldMk cId="622046860" sldId="285"/>
        </pc:sldMkLst>
        <pc:spChg chg="mod">
          <ac:chgData name="tran.anh.hoang" userId="02abb854-3ba8-4092-8513-476a9b77f0cd" providerId="ADAL" clId="{62EE6895-289A-4980-8D3E-470074F09D4E}" dt="2022-06-28T23:04:13.955" v="1126" actId="20577"/>
          <ac:spMkLst>
            <pc:docMk/>
            <pc:sldMk cId="622046860" sldId="285"/>
            <ac:spMk id="3" creationId="{39638D93-2F28-6B66-7798-C9768586F057}"/>
          </ac:spMkLst>
        </pc:spChg>
        <pc:spChg chg="mod">
          <ac:chgData name="tran.anh.hoang" userId="02abb854-3ba8-4092-8513-476a9b77f0cd" providerId="ADAL" clId="{62EE6895-289A-4980-8D3E-470074F09D4E}" dt="2022-06-30T21:38:16.424" v="6303" actId="20577"/>
          <ac:spMkLst>
            <pc:docMk/>
            <pc:sldMk cId="622046860" sldId="285"/>
            <ac:spMk id="6" creationId="{CA466A34-D39D-44E0-B9E5-726C05C88C19}"/>
          </ac:spMkLst>
        </pc:spChg>
        <pc:picChg chg="del">
          <ac:chgData name="tran.anh.hoang" userId="02abb854-3ba8-4092-8513-476a9b77f0cd" providerId="ADAL" clId="{62EE6895-289A-4980-8D3E-470074F09D4E}" dt="2022-06-28T23:04:11.627" v="1124" actId="478"/>
          <ac:picMkLst>
            <pc:docMk/>
            <pc:sldMk cId="622046860" sldId="285"/>
            <ac:picMk id="4" creationId="{2040133D-1BA5-3971-4EB2-457737B25A24}"/>
          </ac:picMkLst>
        </pc:picChg>
      </pc:sldChg>
      <pc:sldChg chg="modSp new del mod">
        <pc:chgData name="tran.anh.hoang" userId="02abb854-3ba8-4092-8513-476a9b77f0cd" providerId="ADAL" clId="{62EE6895-289A-4980-8D3E-470074F09D4E}" dt="2022-06-28T22:20:49.031" v="816" actId="47"/>
        <pc:sldMkLst>
          <pc:docMk/>
          <pc:sldMk cId="1347226336" sldId="285"/>
        </pc:sldMkLst>
        <pc:spChg chg="mod">
          <ac:chgData name="tran.anh.hoang" userId="02abb854-3ba8-4092-8513-476a9b77f0cd" providerId="ADAL" clId="{62EE6895-289A-4980-8D3E-470074F09D4E}" dt="2022-06-28T22:20:40.922" v="815"/>
          <ac:spMkLst>
            <pc:docMk/>
            <pc:sldMk cId="1347226336" sldId="285"/>
            <ac:spMk id="2" creationId="{6237D695-2A08-7520-DF33-9B31602893C3}"/>
          </ac:spMkLst>
        </pc:spChg>
      </pc:sldChg>
      <pc:sldChg chg="modSp new del mod">
        <pc:chgData name="tran.anh.hoang" userId="02abb854-3ba8-4092-8513-476a9b77f0cd" providerId="ADAL" clId="{62EE6895-289A-4980-8D3E-470074F09D4E}" dt="2022-06-28T22:22:51.046" v="843" actId="47"/>
        <pc:sldMkLst>
          <pc:docMk/>
          <pc:sldMk cId="1761061815" sldId="286"/>
        </pc:sldMkLst>
        <pc:spChg chg="mod">
          <ac:chgData name="tran.anh.hoang" userId="02abb854-3ba8-4092-8513-476a9b77f0cd" providerId="ADAL" clId="{62EE6895-289A-4980-8D3E-470074F09D4E}" dt="2022-06-28T22:22:43.453" v="842"/>
          <ac:spMkLst>
            <pc:docMk/>
            <pc:sldMk cId="1761061815" sldId="286"/>
            <ac:spMk id="2" creationId="{EFC1A0A7-6EAE-3AB9-0386-61EFD24BDBB1}"/>
          </ac:spMkLst>
        </pc:spChg>
      </pc:sldChg>
      <pc:sldChg chg="addSp delSp modSp add mod">
        <pc:chgData name="tran.anh.hoang" userId="02abb854-3ba8-4092-8513-476a9b77f0cd" providerId="ADAL" clId="{62EE6895-289A-4980-8D3E-470074F09D4E}" dt="2022-07-16T20:47:08.016" v="6446" actId="1076"/>
        <pc:sldMkLst>
          <pc:docMk/>
          <pc:sldMk cId="3960098133" sldId="286"/>
        </pc:sldMkLst>
        <pc:spChg chg="mod">
          <ac:chgData name="tran.anh.hoang" userId="02abb854-3ba8-4092-8513-476a9b77f0cd" providerId="ADAL" clId="{62EE6895-289A-4980-8D3E-470074F09D4E}" dt="2022-06-28T23:03:21.986" v="1114" actId="20577"/>
          <ac:spMkLst>
            <pc:docMk/>
            <pc:sldMk cId="3960098133" sldId="286"/>
            <ac:spMk id="3" creationId="{39638D93-2F28-6B66-7798-C9768586F057}"/>
          </ac:spMkLst>
        </pc:spChg>
        <pc:spChg chg="del">
          <ac:chgData name="tran.anh.hoang" userId="02abb854-3ba8-4092-8513-476a9b77f0cd" providerId="ADAL" clId="{62EE6895-289A-4980-8D3E-470074F09D4E}" dt="2022-06-28T22:23:00.340" v="846" actId="478"/>
          <ac:spMkLst>
            <pc:docMk/>
            <pc:sldMk cId="3960098133" sldId="286"/>
            <ac:spMk id="6" creationId="{CA466A34-D39D-44E0-B9E5-726C05C88C19}"/>
          </ac:spMkLst>
        </pc:spChg>
        <pc:grpChg chg="add mod">
          <ac:chgData name="tran.anh.hoang" userId="02abb854-3ba8-4092-8513-476a9b77f0cd" providerId="ADAL" clId="{62EE6895-289A-4980-8D3E-470074F09D4E}" dt="2022-07-16T20:47:08.016" v="6446" actId="1076"/>
          <ac:grpSpMkLst>
            <pc:docMk/>
            <pc:sldMk cId="3960098133" sldId="286"/>
            <ac:grpSpMk id="6" creationId="{46FB5A8D-B64D-1080-5808-0DC61718BAAE}"/>
          </ac:grpSpMkLst>
        </pc:grpChg>
        <pc:grpChg chg="add del mod">
          <ac:chgData name="tran.anh.hoang" userId="02abb854-3ba8-4092-8513-476a9b77f0cd" providerId="ADAL" clId="{62EE6895-289A-4980-8D3E-470074F09D4E}" dt="2022-07-16T20:46:58.534" v="6442" actId="478"/>
          <ac:grpSpMkLst>
            <pc:docMk/>
            <pc:sldMk cId="3960098133" sldId="286"/>
            <ac:grpSpMk id="19" creationId="{01815B0C-AACA-7AF1-740B-B3772BB04CCB}"/>
          </ac:grpSpMkLst>
        </pc:grpChg>
        <pc:picChg chg="del">
          <ac:chgData name="tran.anh.hoang" userId="02abb854-3ba8-4092-8513-476a9b77f0cd" providerId="ADAL" clId="{62EE6895-289A-4980-8D3E-470074F09D4E}" dt="2022-06-28T22:22:56.315" v="845" actId="478"/>
          <ac:picMkLst>
            <pc:docMk/>
            <pc:sldMk cId="3960098133" sldId="286"/>
            <ac:picMk id="4" creationId="{2040133D-1BA5-3971-4EB2-457737B25A24}"/>
          </ac:picMkLst>
        </pc:picChg>
        <pc:picChg chg="add mod modCrop">
          <ac:chgData name="tran.anh.hoang" userId="02abb854-3ba8-4092-8513-476a9b77f0cd" providerId="ADAL" clId="{62EE6895-289A-4980-8D3E-470074F09D4E}" dt="2022-06-28T22:27:49.219" v="890" actId="164"/>
          <ac:picMkLst>
            <pc:docMk/>
            <pc:sldMk cId="3960098133" sldId="286"/>
            <ac:picMk id="5" creationId="{186251E9-9E84-E1DD-727A-BDC28726FBE0}"/>
          </ac:picMkLst>
        </pc:picChg>
        <pc:picChg chg="add mod">
          <ac:chgData name="tran.anh.hoang" userId="02abb854-3ba8-4092-8513-476a9b77f0cd" providerId="ADAL" clId="{62EE6895-289A-4980-8D3E-470074F09D4E}" dt="2022-07-16T20:47:04.623" v="6443"/>
          <ac:picMkLst>
            <pc:docMk/>
            <pc:sldMk cId="3960098133" sldId="286"/>
            <ac:picMk id="7" creationId="{FF9F86A9-3F16-E26A-37B0-E18B5FAE8860}"/>
          </ac:picMkLst>
        </pc:picChg>
        <pc:picChg chg="add del mod">
          <ac:chgData name="tran.anh.hoang" userId="02abb854-3ba8-4092-8513-476a9b77f0cd" providerId="ADAL" clId="{62EE6895-289A-4980-8D3E-470074F09D4E}" dt="2022-06-28T22:26:30.545" v="882" actId="478"/>
          <ac:picMkLst>
            <pc:docMk/>
            <pc:sldMk cId="3960098133" sldId="286"/>
            <ac:picMk id="8" creationId="{2059E359-82CE-A5CC-109D-9BFB6BB608BD}"/>
          </ac:picMkLst>
        </pc:picChg>
        <pc:picChg chg="add mod">
          <ac:chgData name="tran.anh.hoang" userId="02abb854-3ba8-4092-8513-476a9b77f0cd" providerId="ADAL" clId="{62EE6895-289A-4980-8D3E-470074F09D4E}" dt="2022-07-16T20:47:04.623" v="6443"/>
          <ac:picMkLst>
            <pc:docMk/>
            <pc:sldMk cId="3960098133" sldId="286"/>
            <ac:picMk id="8" creationId="{48560322-B235-9DC0-83E1-680CD39DFABE}"/>
          </ac:picMkLst>
        </pc:picChg>
        <pc:picChg chg="add del mod">
          <ac:chgData name="tran.anh.hoang" userId="02abb854-3ba8-4092-8513-476a9b77f0cd" providerId="ADAL" clId="{62EE6895-289A-4980-8D3E-470074F09D4E}" dt="2022-06-28T22:25:07.724" v="856" actId="478"/>
          <ac:picMkLst>
            <pc:docMk/>
            <pc:sldMk cId="3960098133" sldId="286"/>
            <ac:picMk id="10" creationId="{085988DF-37E1-A3F9-250B-7E6F09CCB4A4}"/>
          </ac:picMkLst>
        </pc:picChg>
        <pc:picChg chg="add del mod">
          <ac:chgData name="tran.anh.hoang" userId="02abb854-3ba8-4092-8513-476a9b77f0cd" providerId="ADAL" clId="{62EE6895-289A-4980-8D3E-470074F09D4E}" dt="2022-06-28T22:25:20.045" v="861" actId="478"/>
          <ac:picMkLst>
            <pc:docMk/>
            <pc:sldMk cId="3960098133" sldId="286"/>
            <ac:picMk id="12" creationId="{46EAF20B-9FC9-EFCD-C975-01E621ADD598}"/>
          </ac:picMkLst>
        </pc:picChg>
        <pc:picChg chg="add del mod">
          <ac:chgData name="tran.anh.hoang" userId="02abb854-3ba8-4092-8513-476a9b77f0cd" providerId="ADAL" clId="{62EE6895-289A-4980-8D3E-470074F09D4E}" dt="2022-06-28T22:25:26.594" v="866" actId="478"/>
          <ac:picMkLst>
            <pc:docMk/>
            <pc:sldMk cId="3960098133" sldId="286"/>
            <ac:picMk id="14" creationId="{1352660C-D667-2030-72AB-77DB504A4590}"/>
          </ac:picMkLst>
        </pc:picChg>
        <pc:picChg chg="add mod modCrop">
          <ac:chgData name="tran.anh.hoang" userId="02abb854-3ba8-4092-8513-476a9b77f0cd" providerId="ADAL" clId="{62EE6895-289A-4980-8D3E-470074F09D4E}" dt="2022-07-14T17:28:12.243" v="6334" actId="1076"/>
          <ac:picMkLst>
            <pc:docMk/>
            <pc:sldMk cId="3960098133" sldId="286"/>
            <ac:picMk id="16" creationId="{B5CE6CEB-68E3-92ED-74F0-C3F709AB3F60}"/>
          </ac:picMkLst>
        </pc:picChg>
        <pc:picChg chg="add del mod">
          <ac:chgData name="tran.anh.hoang" userId="02abb854-3ba8-4092-8513-476a9b77f0cd" providerId="ADAL" clId="{62EE6895-289A-4980-8D3E-470074F09D4E}" dt="2022-06-28T22:27:39.278" v="887" actId="21"/>
          <ac:picMkLst>
            <pc:docMk/>
            <pc:sldMk cId="3960098133" sldId="286"/>
            <ac:picMk id="18" creationId="{79737210-A287-CCA0-FDCD-49DFC43FFAFD}"/>
          </ac:picMkLst>
        </pc:picChg>
      </pc:sldChg>
      <pc:sldChg chg="addSp delSp modSp add mod">
        <pc:chgData name="tran.anh.hoang" userId="02abb854-3ba8-4092-8513-476a9b77f0cd" providerId="ADAL" clId="{62EE6895-289A-4980-8D3E-470074F09D4E}" dt="2022-07-16T22:59:57.779" v="6471" actId="20577"/>
        <pc:sldMkLst>
          <pc:docMk/>
          <pc:sldMk cId="3360178653" sldId="287"/>
        </pc:sldMkLst>
        <pc:spChg chg="add del mod">
          <ac:chgData name="tran.anh.hoang" userId="02abb854-3ba8-4092-8513-476a9b77f0cd" providerId="ADAL" clId="{62EE6895-289A-4980-8D3E-470074F09D4E}" dt="2022-07-16T20:44:23.409" v="6411" actId="478"/>
          <ac:spMkLst>
            <pc:docMk/>
            <pc:sldMk cId="3360178653" sldId="287"/>
            <ac:spMk id="2" creationId="{7B6E22F3-5C2A-6477-6D86-C1173B6C414A}"/>
          </ac:spMkLst>
        </pc:spChg>
        <pc:spChg chg="mod">
          <ac:chgData name="tran.anh.hoang" userId="02abb854-3ba8-4092-8513-476a9b77f0cd" providerId="ADAL" clId="{62EE6895-289A-4980-8D3E-470074F09D4E}" dt="2022-06-28T23:03:25.001" v="1116" actId="20577"/>
          <ac:spMkLst>
            <pc:docMk/>
            <pc:sldMk cId="3360178653" sldId="287"/>
            <ac:spMk id="3" creationId="{39638D93-2F28-6B66-7798-C9768586F057}"/>
          </ac:spMkLst>
        </pc:spChg>
        <pc:spChg chg="add mod">
          <ac:chgData name="tran.anh.hoang" userId="02abb854-3ba8-4092-8513-476a9b77f0cd" providerId="ADAL" clId="{62EE6895-289A-4980-8D3E-470074F09D4E}" dt="2022-06-29T21:51:30.027" v="3738" actId="14100"/>
          <ac:spMkLst>
            <pc:docMk/>
            <pc:sldMk cId="3360178653" sldId="287"/>
            <ac:spMk id="4" creationId="{9124B323-F599-F9EB-5D25-ADC73CFEF033}"/>
          </ac:spMkLst>
        </pc:spChg>
        <pc:spChg chg="add mod">
          <ac:chgData name="tran.anh.hoang" userId="02abb854-3ba8-4092-8513-476a9b77f0cd" providerId="ADAL" clId="{62EE6895-289A-4980-8D3E-470074F09D4E}" dt="2022-07-16T20:46:08.720" v="6433" actId="1076"/>
          <ac:spMkLst>
            <pc:docMk/>
            <pc:sldMk cId="3360178653" sldId="287"/>
            <ac:spMk id="5" creationId="{8B7DC142-1548-5EFE-EA00-4C351DFFB92F}"/>
          </ac:spMkLst>
        </pc:spChg>
        <pc:spChg chg="add mod">
          <ac:chgData name="tran.anh.hoang" userId="02abb854-3ba8-4092-8513-476a9b77f0cd" providerId="ADAL" clId="{62EE6895-289A-4980-8D3E-470074F09D4E}" dt="2022-06-29T21:50:57.650" v="3734" actId="1582"/>
          <ac:spMkLst>
            <pc:docMk/>
            <pc:sldMk cId="3360178653" sldId="287"/>
            <ac:spMk id="14" creationId="{FA696959-4E97-A8CF-2D1A-D086143B3B47}"/>
          </ac:spMkLst>
        </pc:spChg>
        <pc:spChg chg="add mod">
          <ac:chgData name="tran.anh.hoang" userId="02abb854-3ba8-4092-8513-476a9b77f0cd" providerId="ADAL" clId="{62EE6895-289A-4980-8D3E-470074F09D4E}" dt="2022-07-16T20:46:16.902" v="6435" actId="1076"/>
          <ac:spMkLst>
            <pc:docMk/>
            <pc:sldMk cId="3360178653" sldId="287"/>
            <ac:spMk id="16" creationId="{593DCB1C-2EC2-7EDF-C972-BB20C782881E}"/>
          </ac:spMkLst>
        </pc:spChg>
        <pc:spChg chg="add del mod">
          <ac:chgData name="tran.anh.hoang" userId="02abb854-3ba8-4092-8513-476a9b77f0cd" providerId="ADAL" clId="{62EE6895-289A-4980-8D3E-470074F09D4E}" dt="2022-07-16T20:44:22.738" v="6410" actId="478"/>
          <ac:spMkLst>
            <pc:docMk/>
            <pc:sldMk cId="3360178653" sldId="287"/>
            <ac:spMk id="18" creationId="{0463287C-F83C-06F5-75B7-5247C1B833C1}"/>
          </ac:spMkLst>
        </pc:spChg>
        <pc:spChg chg="add del mod">
          <ac:chgData name="tran.anh.hoang" userId="02abb854-3ba8-4092-8513-476a9b77f0cd" providerId="ADAL" clId="{62EE6895-289A-4980-8D3E-470074F09D4E}" dt="2022-07-16T20:44:16.723" v="6406"/>
          <ac:spMkLst>
            <pc:docMk/>
            <pc:sldMk cId="3360178653" sldId="287"/>
            <ac:spMk id="19" creationId="{F70936A1-BB08-6253-6E7E-DB569E2FB6DD}"/>
          </ac:spMkLst>
        </pc:spChg>
        <pc:spChg chg="add mod">
          <ac:chgData name="tran.anh.hoang" userId="02abb854-3ba8-4092-8513-476a9b77f0cd" providerId="ADAL" clId="{62EE6895-289A-4980-8D3E-470074F09D4E}" dt="2022-07-16T22:59:40.064" v="6470" actId="20577"/>
          <ac:spMkLst>
            <pc:docMk/>
            <pc:sldMk cId="3360178653" sldId="287"/>
            <ac:spMk id="20" creationId="{007FEBFB-C93B-9275-D3FE-A152919842DA}"/>
          </ac:spMkLst>
        </pc:spChg>
        <pc:spChg chg="add del mod">
          <ac:chgData name="tran.anh.hoang" userId="02abb854-3ba8-4092-8513-476a9b77f0cd" providerId="ADAL" clId="{62EE6895-289A-4980-8D3E-470074F09D4E}" dt="2022-07-16T20:44:15.073" v="6401"/>
          <ac:spMkLst>
            <pc:docMk/>
            <pc:sldMk cId="3360178653" sldId="287"/>
            <ac:spMk id="21" creationId="{451D65EE-1F67-41BA-E778-7FC184799F79}"/>
          </ac:spMkLst>
        </pc:spChg>
        <pc:spChg chg="add mod">
          <ac:chgData name="tran.anh.hoang" userId="02abb854-3ba8-4092-8513-476a9b77f0cd" providerId="ADAL" clId="{62EE6895-289A-4980-8D3E-470074F09D4E}" dt="2022-07-16T20:45:06.950" v="6422" actId="14100"/>
          <ac:spMkLst>
            <pc:docMk/>
            <pc:sldMk cId="3360178653" sldId="287"/>
            <ac:spMk id="26" creationId="{BD138171-B1F6-6945-0035-C619F6B60304}"/>
          </ac:spMkLst>
        </pc:spChg>
        <pc:spChg chg="add mod">
          <ac:chgData name="tran.anh.hoang" userId="02abb854-3ba8-4092-8513-476a9b77f0cd" providerId="ADAL" clId="{62EE6895-289A-4980-8D3E-470074F09D4E}" dt="2022-07-16T22:59:57.779" v="6471" actId="20577"/>
          <ac:spMkLst>
            <pc:docMk/>
            <pc:sldMk cId="3360178653" sldId="287"/>
            <ac:spMk id="30" creationId="{650979FE-6B1C-FF80-4E89-CB43E572A00B}"/>
          </ac:spMkLst>
        </pc:spChg>
        <pc:spChg chg="add mod">
          <ac:chgData name="tran.anh.hoang" userId="02abb854-3ba8-4092-8513-476a9b77f0cd" providerId="ADAL" clId="{62EE6895-289A-4980-8D3E-470074F09D4E}" dt="2022-07-16T20:46:35.592" v="6441" actId="14100"/>
          <ac:spMkLst>
            <pc:docMk/>
            <pc:sldMk cId="3360178653" sldId="287"/>
            <ac:spMk id="31" creationId="{FE3DAC91-9969-68CE-F4A1-A878A16853E0}"/>
          </ac:spMkLst>
        </pc:spChg>
        <pc:grpChg chg="del">
          <ac:chgData name="tran.anh.hoang" userId="02abb854-3ba8-4092-8513-476a9b77f0cd" providerId="ADAL" clId="{62EE6895-289A-4980-8D3E-470074F09D4E}" dt="2022-06-28T22:27:57.318" v="892" actId="478"/>
          <ac:grpSpMkLst>
            <pc:docMk/>
            <pc:sldMk cId="3360178653" sldId="287"/>
            <ac:grpSpMk id="19" creationId="{01815B0C-AACA-7AF1-740B-B3772BB04CCB}"/>
          </ac:grpSpMkLst>
        </pc:grpChg>
        <pc:picChg chg="add mod">
          <ac:chgData name="tran.anh.hoang" userId="02abb854-3ba8-4092-8513-476a9b77f0cd" providerId="ADAL" clId="{62EE6895-289A-4980-8D3E-470074F09D4E}" dt="2022-07-16T20:41:58.055" v="6374" actId="1076"/>
          <ac:picMkLst>
            <pc:docMk/>
            <pc:sldMk cId="3360178653" sldId="287"/>
            <ac:picMk id="6" creationId="{A5A5E469-709E-8ACB-8C4B-20B4094D99B5}"/>
          </ac:picMkLst>
        </pc:picChg>
        <pc:picChg chg="add del mod">
          <ac:chgData name="tran.anh.hoang" userId="02abb854-3ba8-4092-8513-476a9b77f0cd" providerId="ADAL" clId="{62EE6895-289A-4980-8D3E-470074F09D4E}" dt="2022-06-29T21:40:23.902" v="3013"/>
          <ac:picMkLst>
            <pc:docMk/>
            <pc:sldMk cId="3360178653" sldId="287"/>
            <ac:picMk id="12" creationId="{1FD1439B-25FD-112C-BF6B-DCD5696B1FB7}"/>
          </ac:picMkLst>
        </pc:picChg>
        <pc:picChg chg="add del mod">
          <ac:chgData name="tran.anh.hoang" userId="02abb854-3ba8-4092-8513-476a9b77f0cd" providerId="ADAL" clId="{62EE6895-289A-4980-8D3E-470074F09D4E}" dt="2022-06-29T21:40:27.727" v="3015"/>
          <ac:picMkLst>
            <pc:docMk/>
            <pc:sldMk cId="3360178653" sldId="287"/>
            <ac:picMk id="13" creationId="{A2B42E71-63B3-B990-8083-44B6CA3B7BB8}"/>
          </ac:picMkLst>
        </pc:picChg>
        <pc:cxnChg chg="add mod">
          <ac:chgData name="tran.anh.hoang" userId="02abb854-3ba8-4092-8513-476a9b77f0cd" providerId="ADAL" clId="{62EE6895-289A-4980-8D3E-470074F09D4E}" dt="2022-07-16T20:46:08.720" v="6433" actId="1076"/>
          <ac:cxnSpMkLst>
            <pc:docMk/>
            <pc:sldMk cId="3360178653" sldId="287"/>
            <ac:cxnSpMk id="7" creationId="{3A0508D5-EFE8-A378-4579-EEBA407C0541}"/>
          </ac:cxnSpMkLst>
        </pc:cxnChg>
        <pc:cxnChg chg="add mod">
          <ac:chgData name="tran.anh.hoang" userId="02abb854-3ba8-4092-8513-476a9b77f0cd" providerId="ADAL" clId="{62EE6895-289A-4980-8D3E-470074F09D4E}" dt="2022-07-16T20:46:16.902" v="6435" actId="1076"/>
          <ac:cxnSpMkLst>
            <pc:docMk/>
            <pc:sldMk cId="3360178653" sldId="287"/>
            <ac:cxnSpMk id="17" creationId="{1F0DDC09-87D5-FD80-F0C3-E334C5C48A9D}"/>
          </ac:cxnSpMkLst>
        </pc:cxnChg>
        <pc:cxnChg chg="add mod">
          <ac:chgData name="tran.anh.hoang" userId="02abb854-3ba8-4092-8513-476a9b77f0cd" providerId="ADAL" clId="{62EE6895-289A-4980-8D3E-470074F09D4E}" dt="2022-07-16T20:46:22.326" v="6437" actId="14100"/>
          <ac:cxnSpMkLst>
            <pc:docMk/>
            <pc:sldMk cId="3360178653" sldId="287"/>
            <ac:cxnSpMk id="25" creationId="{6F06F4DE-8F0C-B48A-C47C-DBD57F1914AC}"/>
          </ac:cxnSpMkLst>
        </pc:cxnChg>
        <pc:cxnChg chg="add mod">
          <ac:chgData name="tran.anh.hoang" userId="02abb854-3ba8-4092-8513-476a9b77f0cd" providerId="ADAL" clId="{62EE6895-289A-4980-8D3E-470074F09D4E}" dt="2022-07-16T22:59:57.779" v="6471" actId="20577"/>
          <ac:cxnSpMkLst>
            <pc:docMk/>
            <pc:sldMk cId="3360178653" sldId="287"/>
            <ac:cxnSpMk id="33" creationId="{B1575A8B-33D1-75A6-9CFA-466017E71FE2}"/>
          </ac:cxnSpMkLst>
        </pc:cxnChg>
      </pc:sldChg>
      <pc:sldChg chg="addSp delSp modSp new mod">
        <pc:chgData name="tran.anh.hoang" userId="02abb854-3ba8-4092-8513-476a9b77f0cd" providerId="ADAL" clId="{62EE6895-289A-4980-8D3E-470074F09D4E}" dt="2022-06-28T23:03:48.912" v="1119" actId="20577"/>
        <pc:sldMkLst>
          <pc:docMk/>
          <pc:sldMk cId="2540774794" sldId="288"/>
        </pc:sldMkLst>
        <pc:spChg chg="mod">
          <ac:chgData name="tran.anh.hoang" userId="02abb854-3ba8-4092-8513-476a9b77f0cd" providerId="ADAL" clId="{62EE6895-289A-4980-8D3E-470074F09D4E}" dt="2022-06-28T23:03:48.912" v="1119" actId="20577"/>
          <ac:spMkLst>
            <pc:docMk/>
            <pc:sldMk cId="2540774794" sldId="288"/>
            <ac:spMk id="2" creationId="{1316AE00-5D1D-C125-B809-E4F6D8E095B1}"/>
          </ac:spMkLst>
        </pc:spChg>
        <pc:spChg chg="del">
          <ac:chgData name="tran.anh.hoang" userId="02abb854-3ba8-4092-8513-476a9b77f0cd" providerId="ADAL" clId="{62EE6895-289A-4980-8D3E-470074F09D4E}" dt="2022-06-28T22:28:49.784" v="907" actId="478"/>
          <ac:spMkLst>
            <pc:docMk/>
            <pc:sldMk cId="2540774794" sldId="288"/>
            <ac:spMk id="3" creationId="{4E2F9D43-5503-AF8D-EE5B-8ECF7E5DDFBA}"/>
          </ac:spMkLst>
        </pc:spChg>
        <pc:picChg chg="add mod">
          <ac:chgData name="tran.anh.hoang" userId="02abb854-3ba8-4092-8513-476a9b77f0cd" providerId="ADAL" clId="{62EE6895-289A-4980-8D3E-470074F09D4E}" dt="2022-06-28T22:31:34.847" v="947" actId="1076"/>
          <ac:picMkLst>
            <pc:docMk/>
            <pc:sldMk cId="2540774794" sldId="288"/>
            <ac:picMk id="5" creationId="{C260D7DF-9088-EF35-118F-3EF0C9C45147}"/>
          </ac:picMkLst>
        </pc:picChg>
      </pc:sldChg>
      <pc:sldChg chg="addSp delSp modSp new del mod">
        <pc:chgData name="tran.anh.hoang" userId="02abb854-3ba8-4092-8513-476a9b77f0cd" providerId="ADAL" clId="{62EE6895-289A-4980-8D3E-470074F09D4E}" dt="2022-06-29T21:55:24.965" v="3852" actId="47"/>
        <pc:sldMkLst>
          <pc:docMk/>
          <pc:sldMk cId="3227437201" sldId="289"/>
        </pc:sldMkLst>
        <pc:spChg chg="del mod">
          <ac:chgData name="tran.anh.hoang" userId="02abb854-3ba8-4092-8513-476a9b77f0cd" providerId="ADAL" clId="{62EE6895-289A-4980-8D3E-470074F09D4E}" dt="2022-06-29T21:55:17.903" v="3849" actId="478"/>
          <ac:spMkLst>
            <pc:docMk/>
            <pc:sldMk cId="3227437201" sldId="289"/>
            <ac:spMk id="2" creationId="{DB937DD4-8A19-EB44-E710-C6E288702AE3}"/>
          </ac:spMkLst>
        </pc:spChg>
        <pc:spChg chg="del mod">
          <ac:chgData name="tran.anh.hoang" userId="02abb854-3ba8-4092-8513-476a9b77f0cd" providerId="ADAL" clId="{62EE6895-289A-4980-8D3E-470074F09D4E}" dt="2022-06-28T22:30:38.035" v="933" actId="478"/>
          <ac:spMkLst>
            <pc:docMk/>
            <pc:sldMk cId="3227437201" sldId="289"/>
            <ac:spMk id="3" creationId="{B28376DE-983E-3720-79E5-D5C6B659B254}"/>
          </ac:spMkLst>
        </pc:spChg>
        <pc:spChg chg="add del mod">
          <ac:chgData name="tran.anh.hoang" userId="02abb854-3ba8-4092-8513-476a9b77f0cd" providerId="ADAL" clId="{62EE6895-289A-4980-8D3E-470074F09D4E}" dt="2022-06-29T21:55:22.357" v="3851" actId="478"/>
          <ac:spMkLst>
            <pc:docMk/>
            <pc:sldMk cId="3227437201" sldId="289"/>
            <ac:spMk id="4" creationId="{A24845EF-61E2-C833-2D03-60D3D46CB45B}"/>
          </ac:spMkLst>
        </pc:spChg>
        <pc:picChg chg="add del mod">
          <ac:chgData name="tran.anh.hoang" userId="02abb854-3ba8-4092-8513-476a9b77f0cd" providerId="ADAL" clId="{62EE6895-289A-4980-8D3E-470074F09D4E}" dt="2022-06-29T21:55:19.291" v="3850" actId="478"/>
          <ac:picMkLst>
            <pc:docMk/>
            <pc:sldMk cId="3227437201" sldId="289"/>
            <ac:picMk id="5" creationId="{76558C60-9C14-03EF-87CA-90B0994F5652}"/>
          </ac:picMkLst>
        </pc:picChg>
      </pc:sldChg>
      <pc:sldChg chg="addSp delSp modSp new mod">
        <pc:chgData name="tran.anh.hoang" userId="02abb854-3ba8-4092-8513-476a9b77f0cd" providerId="ADAL" clId="{62EE6895-289A-4980-8D3E-470074F09D4E}" dt="2022-07-16T21:54:11.904" v="6469" actId="20577"/>
        <pc:sldMkLst>
          <pc:docMk/>
          <pc:sldMk cId="3435628393" sldId="290"/>
        </pc:sldMkLst>
        <pc:spChg chg="mod">
          <ac:chgData name="tran.anh.hoang" userId="02abb854-3ba8-4092-8513-476a9b77f0cd" providerId="ADAL" clId="{62EE6895-289A-4980-8D3E-470074F09D4E}" dt="2022-06-29T21:55:12.784" v="3846" actId="255"/>
          <ac:spMkLst>
            <pc:docMk/>
            <pc:sldMk cId="3435628393" sldId="290"/>
            <ac:spMk id="2" creationId="{8B089427-EC7A-5C18-C4A1-937C5DAD098E}"/>
          </ac:spMkLst>
        </pc:spChg>
        <pc:spChg chg="del mod">
          <ac:chgData name="tran.anh.hoang" userId="02abb854-3ba8-4092-8513-476a9b77f0cd" providerId="ADAL" clId="{62EE6895-289A-4980-8D3E-470074F09D4E}" dt="2022-06-28T22:32:25.053" v="954" actId="478"/>
          <ac:spMkLst>
            <pc:docMk/>
            <pc:sldMk cId="3435628393" sldId="290"/>
            <ac:spMk id="3" creationId="{C24D0EA8-8377-7C0D-8588-C7DD0004DC02}"/>
          </ac:spMkLst>
        </pc:spChg>
        <pc:spChg chg="add del">
          <ac:chgData name="tran.anh.hoang" userId="02abb854-3ba8-4092-8513-476a9b77f0cd" providerId="ADAL" clId="{62EE6895-289A-4980-8D3E-470074F09D4E}" dt="2022-06-30T20:59:58.698" v="5784" actId="22"/>
          <ac:spMkLst>
            <pc:docMk/>
            <pc:sldMk cId="3435628393" sldId="290"/>
            <ac:spMk id="5" creationId="{AF05AF64-691F-BE79-0FE1-D268ED25DF51}"/>
          </ac:spMkLst>
        </pc:spChg>
        <pc:spChg chg="add del mod">
          <ac:chgData name="tran.anh.hoang" userId="02abb854-3ba8-4092-8513-476a9b77f0cd" providerId="ADAL" clId="{62EE6895-289A-4980-8D3E-470074F09D4E}" dt="2022-06-28T22:38:35.696" v="970"/>
          <ac:spMkLst>
            <pc:docMk/>
            <pc:sldMk cId="3435628393" sldId="290"/>
            <ac:spMk id="6" creationId="{42DFEFE4-5F8F-6A89-574A-56B9C5FBE5B6}"/>
          </ac:spMkLst>
        </pc:spChg>
        <pc:spChg chg="add del mod">
          <ac:chgData name="tran.anh.hoang" userId="02abb854-3ba8-4092-8513-476a9b77f0cd" providerId="ADAL" clId="{62EE6895-289A-4980-8D3E-470074F09D4E}" dt="2022-06-29T21:55:14.532" v="3848"/>
          <ac:spMkLst>
            <pc:docMk/>
            <pc:sldMk cId="3435628393" sldId="290"/>
            <ac:spMk id="6" creationId="{678113FB-8FC0-329B-2688-566F72665703}"/>
          </ac:spMkLst>
        </pc:spChg>
        <pc:spChg chg="add mod">
          <ac:chgData name="tran.anh.hoang" userId="02abb854-3ba8-4092-8513-476a9b77f0cd" providerId="ADAL" clId="{62EE6895-289A-4980-8D3E-470074F09D4E}" dt="2022-07-16T21:54:11.904" v="6469" actId="20577"/>
          <ac:spMkLst>
            <pc:docMk/>
            <pc:sldMk cId="3435628393" sldId="290"/>
            <ac:spMk id="6" creationId="{BF665A32-45D4-9FC2-9854-DE7D6BF092A6}"/>
          </ac:spMkLst>
        </pc:spChg>
        <pc:spChg chg="add del mod">
          <ac:chgData name="tran.anh.hoang" userId="02abb854-3ba8-4092-8513-476a9b77f0cd" providerId="ADAL" clId="{62EE6895-289A-4980-8D3E-470074F09D4E}" dt="2022-06-29T21:54:55.686" v="3840"/>
          <ac:spMkLst>
            <pc:docMk/>
            <pc:sldMk cId="3435628393" sldId="290"/>
            <ac:spMk id="7" creationId="{AD2C2AA2-5141-3190-D78E-13E5C3E92530}"/>
          </ac:spMkLst>
        </pc:spChg>
        <pc:spChg chg="add del mod">
          <ac:chgData name="tran.anh.hoang" userId="02abb854-3ba8-4092-8513-476a9b77f0cd" providerId="ADAL" clId="{62EE6895-289A-4980-8D3E-470074F09D4E}" dt="2022-06-30T21:00:20" v="5791"/>
          <ac:spMkLst>
            <pc:docMk/>
            <pc:sldMk cId="3435628393" sldId="290"/>
            <ac:spMk id="8" creationId="{3F703BB6-5D95-6636-14C1-D100CA31897F}"/>
          </ac:spMkLst>
        </pc:spChg>
        <pc:graphicFrameChg chg="add del mod modGraphic">
          <ac:chgData name="tran.anh.hoang" userId="02abb854-3ba8-4092-8513-476a9b77f0cd" providerId="ADAL" clId="{62EE6895-289A-4980-8D3E-470074F09D4E}" dt="2022-06-28T22:33:28.561" v="962" actId="478"/>
          <ac:graphicFrameMkLst>
            <pc:docMk/>
            <pc:sldMk cId="3435628393" sldId="290"/>
            <ac:graphicFrameMk id="4" creationId="{4767F752-5299-5AD7-D09E-5FDCFFD6707D}"/>
          </ac:graphicFrameMkLst>
        </pc:graphicFrameChg>
        <pc:graphicFrameChg chg="add del mod modGraphic">
          <ac:chgData name="tran.anh.hoang" userId="02abb854-3ba8-4092-8513-476a9b77f0cd" providerId="ADAL" clId="{62EE6895-289A-4980-8D3E-470074F09D4E}" dt="2022-06-29T21:53:59.222" v="3800" actId="478"/>
          <ac:graphicFrameMkLst>
            <pc:docMk/>
            <pc:sldMk cId="3435628393" sldId="290"/>
            <ac:graphicFrameMk id="5" creationId="{5160240C-1739-093A-C8F4-6E32B8A854D7}"/>
          </ac:graphicFrameMkLst>
        </pc:graphicFrameChg>
      </pc:sldChg>
      <pc:sldChg chg="modSp add mod">
        <pc:chgData name="tran.anh.hoang" userId="02abb854-3ba8-4092-8513-476a9b77f0cd" providerId="ADAL" clId="{62EE6895-289A-4980-8D3E-470074F09D4E}" dt="2022-06-29T23:37:15.199" v="5366" actId="113"/>
        <pc:sldMkLst>
          <pc:docMk/>
          <pc:sldMk cId="1688989539" sldId="291"/>
        </pc:sldMkLst>
        <pc:spChg chg="mod">
          <ac:chgData name="tran.anh.hoang" userId="02abb854-3ba8-4092-8513-476a9b77f0cd" providerId="ADAL" clId="{62EE6895-289A-4980-8D3E-470074F09D4E}" dt="2022-06-29T23:37:15.199" v="5366" actId="113"/>
          <ac:spMkLst>
            <pc:docMk/>
            <pc:sldMk cId="1688989539" sldId="291"/>
            <ac:spMk id="6" creationId="{CA466A34-D39D-44E0-B9E5-726C05C88C19}"/>
          </ac:spMkLst>
        </pc:spChg>
      </pc:sldChg>
      <pc:sldChg chg="new del">
        <pc:chgData name="tran.anh.hoang" userId="02abb854-3ba8-4092-8513-476a9b77f0cd" providerId="ADAL" clId="{62EE6895-289A-4980-8D3E-470074F09D4E}" dt="2022-06-28T22:33:50.860" v="966" actId="47"/>
        <pc:sldMkLst>
          <pc:docMk/>
          <pc:sldMk cId="1931277886" sldId="291"/>
        </pc:sldMkLst>
      </pc:sldChg>
      <pc:sldChg chg="new del">
        <pc:chgData name="tran.anh.hoang" userId="02abb854-3ba8-4092-8513-476a9b77f0cd" providerId="ADAL" clId="{62EE6895-289A-4980-8D3E-470074F09D4E}" dt="2022-06-28T22:40:29.670" v="1033" actId="47"/>
        <pc:sldMkLst>
          <pc:docMk/>
          <pc:sldMk cId="1888689673" sldId="292"/>
        </pc:sldMkLst>
      </pc:sldChg>
      <pc:sldChg chg="modSp add del mod ord">
        <pc:chgData name="tran.anh.hoang" userId="02abb854-3ba8-4092-8513-476a9b77f0cd" providerId="ADAL" clId="{62EE6895-289A-4980-8D3E-470074F09D4E}" dt="2022-06-29T22:01:44.635" v="4236" actId="114"/>
        <pc:sldMkLst>
          <pc:docMk/>
          <pc:sldMk cId="3821562570" sldId="292"/>
        </pc:sldMkLst>
        <pc:spChg chg="mod">
          <ac:chgData name="tran.anh.hoang" userId="02abb854-3ba8-4092-8513-476a9b77f0cd" providerId="ADAL" clId="{62EE6895-289A-4980-8D3E-470074F09D4E}" dt="2022-06-29T22:01:44.635" v="4236" actId="114"/>
          <ac:spMkLst>
            <pc:docMk/>
            <pc:sldMk cId="3821562570" sldId="292"/>
            <ac:spMk id="6" creationId="{CA466A34-D39D-44E0-B9E5-726C05C88C19}"/>
          </ac:spMkLst>
        </pc:spChg>
      </pc:sldChg>
      <pc:sldChg chg="addSp delSp modSp add mod">
        <pc:chgData name="tran.anh.hoang" userId="02abb854-3ba8-4092-8513-476a9b77f0cd" providerId="ADAL" clId="{62EE6895-289A-4980-8D3E-470074F09D4E}" dt="2022-07-16T21:54:03.872" v="6467"/>
        <pc:sldMkLst>
          <pc:docMk/>
          <pc:sldMk cId="1237894878" sldId="293"/>
        </pc:sldMkLst>
        <pc:spChg chg="mod">
          <ac:chgData name="tran.anh.hoang" userId="02abb854-3ba8-4092-8513-476a9b77f0cd" providerId="ADAL" clId="{62EE6895-289A-4980-8D3E-470074F09D4E}" dt="2022-06-28T22:41:35.947" v="1067" actId="20577"/>
          <ac:spMkLst>
            <pc:docMk/>
            <pc:sldMk cId="1237894878" sldId="293"/>
            <ac:spMk id="3" creationId="{39638D93-2F28-6B66-7798-C9768586F057}"/>
          </ac:spMkLst>
        </pc:spChg>
        <pc:spChg chg="add del mod">
          <ac:chgData name="tran.anh.hoang" userId="02abb854-3ba8-4092-8513-476a9b77f0cd" providerId="ADAL" clId="{62EE6895-289A-4980-8D3E-470074F09D4E}" dt="2022-06-30T21:11:41.228" v="6036" actId="478"/>
          <ac:spMkLst>
            <pc:docMk/>
            <pc:sldMk cId="1237894878" sldId="293"/>
            <ac:spMk id="4" creationId="{7941BDCC-B5B1-24B0-5944-529F9109777D}"/>
          </ac:spMkLst>
        </pc:spChg>
        <pc:spChg chg="add del mod">
          <ac:chgData name="tran.anh.hoang" userId="02abb854-3ba8-4092-8513-476a9b77f0cd" providerId="ADAL" clId="{62EE6895-289A-4980-8D3E-470074F09D4E}" dt="2022-06-30T21:11:58.787" v="6042" actId="478"/>
          <ac:spMkLst>
            <pc:docMk/>
            <pc:sldMk cId="1237894878" sldId="293"/>
            <ac:spMk id="6" creationId="{CA466A34-D39D-44E0-B9E5-726C05C88C19}"/>
          </ac:spMkLst>
        </pc:spChg>
        <pc:spChg chg="add mod">
          <ac:chgData name="tran.anh.hoang" userId="02abb854-3ba8-4092-8513-476a9b77f0cd" providerId="ADAL" clId="{62EE6895-289A-4980-8D3E-470074F09D4E}" dt="2022-07-16T21:54:03.872" v="6467"/>
          <ac:spMkLst>
            <pc:docMk/>
            <pc:sldMk cId="1237894878" sldId="293"/>
            <ac:spMk id="7" creationId="{F8D40009-D15F-1A5C-26D6-B1A01993BFA1}"/>
          </ac:spMkLst>
        </pc:spChg>
      </pc:sldChg>
      <pc:sldChg chg="add del">
        <pc:chgData name="tran.anh.hoang" userId="02abb854-3ba8-4092-8513-476a9b77f0cd" providerId="ADAL" clId="{62EE6895-289A-4980-8D3E-470074F09D4E}" dt="2022-06-28T22:41:09.486" v="1051" actId="47"/>
        <pc:sldMkLst>
          <pc:docMk/>
          <pc:sldMk cId="4020777623" sldId="293"/>
        </pc:sldMkLst>
      </pc:sldChg>
      <pc:sldChg chg="modSp new del mod">
        <pc:chgData name="tran.anh.hoang" userId="02abb854-3ba8-4092-8513-476a9b77f0cd" providerId="ADAL" clId="{62EE6895-289A-4980-8D3E-470074F09D4E}" dt="2022-06-30T21:12:28.405" v="6104" actId="47"/>
        <pc:sldMkLst>
          <pc:docMk/>
          <pc:sldMk cId="3909778418" sldId="294"/>
        </pc:sldMkLst>
        <pc:spChg chg="mod">
          <ac:chgData name="tran.anh.hoang" userId="02abb854-3ba8-4092-8513-476a9b77f0cd" providerId="ADAL" clId="{62EE6895-289A-4980-8D3E-470074F09D4E}" dt="2022-06-28T22:43:34.466" v="1088" actId="20577"/>
          <ac:spMkLst>
            <pc:docMk/>
            <pc:sldMk cId="3909778418" sldId="294"/>
            <ac:spMk id="2" creationId="{C6962F4D-DDF1-1684-68BF-96C76BBB850D}"/>
          </ac:spMkLst>
        </pc:spChg>
        <pc:spChg chg="mod">
          <ac:chgData name="tran.anh.hoang" userId="02abb854-3ba8-4092-8513-476a9b77f0cd" providerId="ADAL" clId="{62EE6895-289A-4980-8D3E-470074F09D4E}" dt="2022-06-28T22:43:41.891" v="1090" actId="14100"/>
          <ac:spMkLst>
            <pc:docMk/>
            <pc:sldMk cId="3909778418" sldId="294"/>
            <ac:spMk id="3" creationId="{79B3223D-A678-3183-0E0F-5F9BBA54E4EF}"/>
          </ac:spMkLst>
        </pc:spChg>
      </pc:sldChg>
      <pc:sldChg chg="new del">
        <pc:chgData name="tran.anh.hoang" userId="02abb854-3ba8-4092-8513-476a9b77f0cd" providerId="ADAL" clId="{62EE6895-289A-4980-8D3E-470074F09D4E}" dt="2022-06-28T23:04:00.058" v="1122" actId="47"/>
        <pc:sldMkLst>
          <pc:docMk/>
          <pc:sldMk cId="88506288" sldId="295"/>
        </pc:sldMkLst>
      </pc:sldChg>
      <pc:sldChg chg="delSp add del mod ord">
        <pc:chgData name="tran.anh.hoang" userId="02abb854-3ba8-4092-8513-476a9b77f0cd" providerId="ADAL" clId="{62EE6895-289A-4980-8D3E-470074F09D4E}" dt="2022-06-29T22:15:50.845" v="4622" actId="47"/>
        <pc:sldMkLst>
          <pc:docMk/>
          <pc:sldMk cId="3838516299" sldId="295"/>
        </pc:sldMkLst>
        <pc:spChg chg="del">
          <ac:chgData name="tran.anh.hoang" userId="02abb854-3ba8-4092-8513-476a9b77f0cd" providerId="ADAL" clId="{62EE6895-289A-4980-8D3E-470074F09D4E}" dt="2022-06-29T21:34:21.671" v="2797" actId="478"/>
          <ac:spMkLst>
            <pc:docMk/>
            <pc:sldMk cId="3838516299" sldId="295"/>
            <ac:spMk id="6" creationId="{CA466A34-D39D-44E0-B9E5-726C05C88C19}"/>
          </ac:spMkLst>
        </pc:spChg>
        <pc:picChg chg="del">
          <ac:chgData name="tran.anh.hoang" userId="02abb854-3ba8-4092-8513-476a9b77f0cd" providerId="ADAL" clId="{62EE6895-289A-4980-8D3E-470074F09D4E}" dt="2022-06-29T20:53:05.599" v="2036" actId="478"/>
          <ac:picMkLst>
            <pc:docMk/>
            <pc:sldMk cId="3838516299" sldId="295"/>
            <ac:picMk id="4" creationId="{2040133D-1BA5-3971-4EB2-457737B25A24}"/>
          </ac:picMkLst>
        </pc:picChg>
      </pc:sldChg>
      <pc:sldChg chg="addSp delSp modSp new mod">
        <pc:chgData name="tran.anh.hoang" userId="02abb854-3ba8-4092-8513-476a9b77f0cd" providerId="ADAL" clId="{62EE6895-289A-4980-8D3E-470074F09D4E}" dt="2022-06-30T20:15:51.212" v="5469" actId="1076"/>
        <pc:sldMkLst>
          <pc:docMk/>
          <pc:sldMk cId="3943998424" sldId="295"/>
        </pc:sldMkLst>
        <pc:spChg chg="mod">
          <ac:chgData name="tran.anh.hoang" userId="02abb854-3ba8-4092-8513-476a9b77f0cd" providerId="ADAL" clId="{62EE6895-289A-4980-8D3E-470074F09D4E}" dt="2022-06-29T22:25:49.331" v="5306" actId="1076"/>
          <ac:spMkLst>
            <pc:docMk/>
            <pc:sldMk cId="3943998424" sldId="295"/>
            <ac:spMk id="2" creationId="{83B4B169-2BEB-BDD7-5EBA-E838325C75AF}"/>
          </ac:spMkLst>
        </pc:spChg>
        <pc:spChg chg="del">
          <ac:chgData name="tran.anh.hoang" userId="02abb854-3ba8-4092-8513-476a9b77f0cd" providerId="ADAL" clId="{62EE6895-289A-4980-8D3E-470074F09D4E}" dt="2022-06-29T22:25:16.575" v="5292" actId="478"/>
          <ac:spMkLst>
            <pc:docMk/>
            <pc:sldMk cId="3943998424" sldId="295"/>
            <ac:spMk id="3" creationId="{A2511E1E-CD5F-9390-2716-F5FDC1BCFD84}"/>
          </ac:spMkLst>
        </pc:spChg>
        <pc:graphicFrameChg chg="add del mod">
          <ac:chgData name="tran.anh.hoang" userId="02abb854-3ba8-4092-8513-476a9b77f0cd" providerId="ADAL" clId="{62EE6895-289A-4980-8D3E-470074F09D4E}" dt="2022-06-30T20:00:50.452" v="5456" actId="478"/>
          <ac:graphicFrameMkLst>
            <pc:docMk/>
            <pc:sldMk cId="3943998424" sldId="295"/>
            <ac:graphicFrameMk id="5" creationId="{90B5ECD1-14AD-A229-D8A6-A00BDEC82220}"/>
          </ac:graphicFrameMkLst>
        </pc:graphicFrameChg>
        <pc:picChg chg="add mod">
          <ac:chgData name="tran.anh.hoang" userId="02abb854-3ba8-4092-8513-476a9b77f0cd" providerId="ADAL" clId="{62EE6895-289A-4980-8D3E-470074F09D4E}" dt="2022-06-29T22:52:26.799" v="5328" actId="1076"/>
          <ac:picMkLst>
            <pc:docMk/>
            <pc:sldMk cId="3943998424" sldId="295"/>
            <ac:picMk id="4" creationId="{CA4F3395-9727-8DED-B0B9-253C96F18F92}"/>
          </ac:picMkLst>
        </pc:picChg>
        <pc:picChg chg="add mod">
          <ac:chgData name="tran.anh.hoang" userId="02abb854-3ba8-4092-8513-476a9b77f0cd" providerId="ADAL" clId="{62EE6895-289A-4980-8D3E-470074F09D4E}" dt="2022-06-30T20:15:51.212" v="5469" actId="1076"/>
          <ac:picMkLst>
            <pc:docMk/>
            <pc:sldMk cId="3943998424" sldId="295"/>
            <ac:picMk id="6" creationId="{79184FB3-A0D3-4F89-F87F-BE535E62EFC9}"/>
          </ac:picMkLst>
        </pc:picChg>
      </pc:sldChg>
      <pc:sldChg chg="new del">
        <pc:chgData name="tran.anh.hoang" userId="02abb854-3ba8-4092-8513-476a9b77f0cd" providerId="ADAL" clId="{62EE6895-289A-4980-8D3E-470074F09D4E}" dt="2022-06-29T21:46:46.839" v="3460" actId="680"/>
        <pc:sldMkLst>
          <pc:docMk/>
          <pc:sldMk cId="2467909125" sldId="296"/>
        </pc:sldMkLst>
      </pc:sldChg>
      <pc:sldMasterChg chg="del delSldLayout">
        <pc:chgData name="tran.anh.hoang" userId="02abb854-3ba8-4092-8513-476a9b77f0cd" providerId="ADAL" clId="{62EE6895-289A-4980-8D3E-470074F09D4E}" dt="2022-06-28T20:52:17.408" v="100" actId="47"/>
        <pc:sldMasterMkLst>
          <pc:docMk/>
          <pc:sldMasterMk cId="0" sldId="2147483648"/>
        </pc:sldMasterMkLst>
        <pc:sldLayoutChg chg="del">
          <pc:chgData name="tran.anh.hoang" userId="02abb854-3ba8-4092-8513-476a9b77f0cd" providerId="ADAL" clId="{62EE6895-289A-4980-8D3E-470074F09D4E}" dt="2022-06-28T20:52:17.408" v="100" actId="47"/>
          <pc:sldLayoutMkLst>
            <pc:docMk/>
            <pc:sldMasterMk cId="0" sldId="2147483648"/>
            <pc:sldLayoutMk cId="0" sldId="2147483649"/>
          </pc:sldLayoutMkLst>
        </pc:sldLayoutChg>
      </pc:sldMasterChg>
      <pc:sldMasterChg chg="modSp mod">
        <pc:chgData name="tran.anh.hoang" userId="02abb854-3ba8-4092-8513-476a9b77f0cd" providerId="ADAL" clId="{62EE6895-289A-4980-8D3E-470074F09D4E}" dt="2022-06-28T20:55:27.034" v="200" actId="20577"/>
        <pc:sldMasterMkLst>
          <pc:docMk/>
          <pc:sldMasterMk cId="0" sldId="2147483650"/>
        </pc:sldMasterMkLst>
        <pc:spChg chg="mod">
          <ac:chgData name="tran.anh.hoang" userId="02abb854-3ba8-4092-8513-476a9b77f0cd" providerId="ADAL" clId="{62EE6895-289A-4980-8D3E-470074F09D4E}" dt="2022-06-28T20:55:27.034" v="200" actId="20577"/>
          <ac:spMkLst>
            <pc:docMk/>
            <pc:sldMasterMk cId="0" sldId="2147483650"/>
            <ac:spMk id="28" creationId="{00000000-0000-0000-0000-000000000000}"/>
          </ac:spMkLst>
        </pc:spChg>
      </pc:sldMasterChg>
    </pc:docChg>
  </pc:docChgLst>
  <pc:docChgLst>
    <pc:chgData name="tran.anh.hoang" userId="02abb854-3ba8-4092-8513-476a9b77f0cd" providerId="ADAL" clId="{AD3DA1C9-E841-4B7F-98F9-8F9F84DBFF89}"/>
    <pc:docChg chg="undo custSel addSld delSld modSld sldOrd modMainMaster">
      <pc:chgData name="tran.anh.hoang" userId="02abb854-3ba8-4092-8513-476a9b77f0cd" providerId="ADAL" clId="{AD3DA1C9-E841-4B7F-98F9-8F9F84DBFF89}" dt="2022-10-24T20:55:49.986" v="914" actId="14100"/>
      <pc:docMkLst>
        <pc:docMk/>
      </pc:docMkLst>
      <pc:sldChg chg="modSp mod">
        <pc:chgData name="tran.anh.hoang" userId="02abb854-3ba8-4092-8513-476a9b77f0cd" providerId="ADAL" clId="{AD3DA1C9-E841-4B7F-98F9-8F9F84DBFF89}" dt="2022-10-24T19:40:35.677" v="16" actId="113"/>
        <pc:sldMkLst>
          <pc:docMk/>
          <pc:sldMk cId="0" sldId="257"/>
        </pc:sldMkLst>
        <pc:spChg chg="mod">
          <ac:chgData name="tran.anh.hoang" userId="02abb854-3ba8-4092-8513-476a9b77f0cd" providerId="ADAL" clId="{AD3DA1C9-E841-4B7F-98F9-8F9F84DBFF89}" dt="2022-10-24T19:40:35.677" v="16" actId="113"/>
          <ac:spMkLst>
            <pc:docMk/>
            <pc:sldMk cId="0" sldId="257"/>
            <ac:spMk id="82" creationId="{00000000-0000-0000-0000-000000000000}"/>
          </ac:spMkLst>
        </pc:spChg>
      </pc:sldChg>
      <pc:sldChg chg="modSp mod">
        <pc:chgData name="tran.anh.hoang" userId="02abb854-3ba8-4092-8513-476a9b77f0cd" providerId="ADAL" clId="{AD3DA1C9-E841-4B7F-98F9-8F9F84DBFF89}" dt="2022-10-24T20:53:56.487" v="858" actId="20577"/>
        <pc:sldMkLst>
          <pc:docMk/>
          <pc:sldMk cId="2931909046" sldId="273"/>
        </pc:sldMkLst>
        <pc:spChg chg="mod">
          <ac:chgData name="tran.anh.hoang" userId="02abb854-3ba8-4092-8513-476a9b77f0cd" providerId="ADAL" clId="{AD3DA1C9-E841-4B7F-98F9-8F9F84DBFF89}" dt="2022-10-24T20:53:56.487" v="858" actId="20577"/>
          <ac:spMkLst>
            <pc:docMk/>
            <pc:sldMk cId="2931909046" sldId="273"/>
            <ac:spMk id="4" creationId="{BEF2338E-A932-B047-2201-BC329ED561AD}"/>
          </ac:spMkLst>
        </pc:spChg>
      </pc:sldChg>
      <pc:sldChg chg="modSp mod">
        <pc:chgData name="tran.anh.hoang" userId="02abb854-3ba8-4092-8513-476a9b77f0cd" providerId="ADAL" clId="{AD3DA1C9-E841-4B7F-98F9-8F9F84DBFF89}" dt="2022-10-24T20:30:19.836" v="807" actId="1076"/>
        <pc:sldMkLst>
          <pc:docMk/>
          <pc:sldMk cId="2404519249" sldId="275"/>
        </pc:sldMkLst>
        <pc:spChg chg="mod">
          <ac:chgData name="tran.anh.hoang" userId="02abb854-3ba8-4092-8513-476a9b77f0cd" providerId="ADAL" clId="{AD3DA1C9-E841-4B7F-98F9-8F9F84DBFF89}" dt="2022-10-24T20:30:19.836" v="807" actId="1076"/>
          <ac:spMkLst>
            <pc:docMk/>
            <pc:sldMk cId="2404519249" sldId="275"/>
            <ac:spMk id="6" creationId="{CA466A34-D39D-44E0-B9E5-726C05C88C19}"/>
          </ac:spMkLst>
        </pc:spChg>
      </pc:sldChg>
      <pc:sldChg chg="addSp delSp modSp mod">
        <pc:chgData name="tran.anh.hoang" userId="02abb854-3ba8-4092-8513-476a9b77f0cd" providerId="ADAL" clId="{AD3DA1C9-E841-4B7F-98F9-8F9F84DBFF89}" dt="2022-10-24T20:32:42.684" v="820" actId="1076"/>
        <pc:sldMkLst>
          <pc:docMk/>
          <pc:sldMk cId="834166910" sldId="276"/>
        </pc:sldMkLst>
        <pc:spChg chg="del mod">
          <ac:chgData name="tran.anh.hoang" userId="02abb854-3ba8-4092-8513-476a9b77f0cd" providerId="ADAL" clId="{AD3DA1C9-E841-4B7F-98F9-8F9F84DBFF89}" dt="2022-10-24T20:32:32.141" v="813" actId="478"/>
          <ac:spMkLst>
            <pc:docMk/>
            <pc:sldMk cId="834166910" sldId="276"/>
            <ac:spMk id="3" creationId="{5BAF3A44-7CEC-F3D4-7E45-33C9FEFD7F57}"/>
          </ac:spMkLst>
        </pc:spChg>
        <pc:graphicFrameChg chg="add del mod">
          <ac:chgData name="tran.anh.hoang" userId="02abb854-3ba8-4092-8513-476a9b77f0cd" providerId="ADAL" clId="{AD3DA1C9-E841-4B7F-98F9-8F9F84DBFF89}" dt="2022-10-24T20:31:11.835" v="810" actId="478"/>
          <ac:graphicFrameMkLst>
            <pc:docMk/>
            <pc:sldMk cId="834166910" sldId="276"/>
            <ac:graphicFrameMk id="4" creationId="{95EF2FD9-BFA5-5A6A-45CE-346C03F92370}"/>
          </ac:graphicFrameMkLst>
        </pc:graphicFrameChg>
        <pc:picChg chg="add mod">
          <ac:chgData name="tran.anh.hoang" userId="02abb854-3ba8-4092-8513-476a9b77f0cd" providerId="ADAL" clId="{AD3DA1C9-E841-4B7F-98F9-8F9F84DBFF89}" dt="2022-10-24T20:32:42.684" v="820" actId="1076"/>
          <ac:picMkLst>
            <pc:docMk/>
            <pc:sldMk cId="834166910" sldId="276"/>
            <ac:picMk id="6" creationId="{4048493F-530A-443F-4A1F-5189D1302540}"/>
          </ac:picMkLst>
        </pc:picChg>
      </pc:sldChg>
      <pc:sldChg chg="addSp delSp modSp add mod">
        <pc:chgData name="tran.anh.hoang" userId="02abb854-3ba8-4092-8513-476a9b77f0cd" providerId="ADAL" clId="{AD3DA1C9-E841-4B7F-98F9-8F9F84DBFF89}" dt="2022-10-24T20:53:23.284" v="850" actId="114"/>
        <pc:sldMkLst>
          <pc:docMk/>
          <pc:sldMk cId="3893139524" sldId="277"/>
        </pc:sldMkLst>
        <pc:spChg chg="mod">
          <ac:chgData name="tran.anh.hoang" userId="02abb854-3ba8-4092-8513-476a9b77f0cd" providerId="ADAL" clId="{AD3DA1C9-E841-4B7F-98F9-8F9F84DBFF89}" dt="2022-10-24T20:53:23.284" v="850" actId="114"/>
          <ac:spMkLst>
            <pc:docMk/>
            <pc:sldMk cId="3893139524" sldId="277"/>
            <ac:spMk id="2" creationId="{903AE8A8-049F-81FA-EE0D-8B1E1259518A}"/>
          </ac:spMkLst>
        </pc:spChg>
        <pc:spChg chg="del">
          <ac:chgData name="tran.anh.hoang" userId="02abb854-3ba8-4092-8513-476a9b77f0cd" providerId="ADAL" clId="{AD3DA1C9-E841-4B7F-98F9-8F9F84DBFF89}" dt="2022-10-24T19:48:15.834" v="165" actId="478"/>
          <ac:spMkLst>
            <pc:docMk/>
            <pc:sldMk cId="3893139524" sldId="277"/>
            <ac:spMk id="3" creationId="{5BAF3A44-7CEC-F3D4-7E45-33C9FEFD7F57}"/>
          </ac:spMkLst>
        </pc:spChg>
        <pc:spChg chg="add del">
          <ac:chgData name="tran.anh.hoang" userId="02abb854-3ba8-4092-8513-476a9b77f0cd" providerId="ADAL" clId="{AD3DA1C9-E841-4B7F-98F9-8F9F84DBFF89}" dt="2022-10-24T19:53:06.954" v="175" actId="478"/>
          <ac:spMkLst>
            <pc:docMk/>
            <pc:sldMk cId="3893139524" sldId="277"/>
            <ac:spMk id="10" creationId="{785E6A5E-C37E-EDB3-0492-C752D48F9257}"/>
          </ac:spMkLst>
        </pc:spChg>
        <pc:picChg chg="add del">
          <ac:chgData name="tran.anh.hoang" userId="02abb854-3ba8-4092-8513-476a9b77f0cd" providerId="ADAL" clId="{AD3DA1C9-E841-4B7F-98F9-8F9F84DBFF89}" dt="2022-10-24T19:52:04.191" v="166" actId="478"/>
          <ac:picMkLst>
            <pc:docMk/>
            <pc:sldMk cId="3893139524" sldId="277"/>
            <ac:picMk id="5" creationId="{F4B040F3-AE10-FFC2-F9A6-5E58D7A9FCC2}"/>
          </ac:picMkLst>
        </pc:picChg>
        <pc:picChg chg="add mod">
          <ac:chgData name="tran.anh.hoang" userId="02abb854-3ba8-4092-8513-476a9b77f0cd" providerId="ADAL" clId="{AD3DA1C9-E841-4B7F-98F9-8F9F84DBFF89}" dt="2022-10-24T19:52:31.539" v="172" actId="1076"/>
          <ac:picMkLst>
            <pc:docMk/>
            <pc:sldMk cId="3893139524" sldId="277"/>
            <ac:picMk id="7" creationId="{8C6490EB-5E79-9ED3-68B7-7249AC8DCD19}"/>
          </ac:picMkLst>
        </pc:picChg>
        <pc:picChg chg="add mod">
          <ac:chgData name="tran.anh.hoang" userId="02abb854-3ba8-4092-8513-476a9b77f0cd" providerId="ADAL" clId="{AD3DA1C9-E841-4B7F-98F9-8F9F84DBFF89}" dt="2022-10-24T19:52:32.831" v="173" actId="1076"/>
          <ac:picMkLst>
            <pc:docMk/>
            <pc:sldMk cId="3893139524" sldId="277"/>
            <ac:picMk id="9" creationId="{96078A4D-B056-7EE7-019F-B681DC4D1CFA}"/>
          </ac:picMkLst>
        </pc:picChg>
      </pc:sldChg>
      <pc:sldChg chg="modSp add mod ord">
        <pc:chgData name="tran.anh.hoang" userId="02abb854-3ba8-4092-8513-476a9b77f0cd" providerId="ADAL" clId="{AD3DA1C9-E841-4B7F-98F9-8F9F84DBFF89}" dt="2022-10-24T19:42:19.880" v="156" actId="20577"/>
        <pc:sldMkLst>
          <pc:docMk/>
          <pc:sldMk cId="2769407716" sldId="278"/>
        </pc:sldMkLst>
        <pc:spChg chg="mod">
          <ac:chgData name="tran.anh.hoang" userId="02abb854-3ba8-4092-8513-476a9b77f0cd" providerId="ADAL" clId="{AD3DA1C9-E841-4B7F-98F9-8F9F84DBFF89}" dt="2022-10-24T19:42:19.880" v="156" actId="20577"/>
          <ac:spMkLst>
            <pc:docMk/>
            <pc:sldMk cId="2769407716" sldId="278"/>
            <ac:spMk id="6" creationId="{CA466A34-D39D-44E0-B9E5-726C05C88C19}"/>
          </ac:spMkLst>
        </pc:spChg>
      </pc:sldChg>
      <pc:sldChg chg="modSp add mod">
        <pc:chgData name="tran.anh.hoang" userId="02abb854-3ba8-4092-8513-476a9b77f0cd" providerId="ADAL" clId="{AD3DA1C9-E841-4B7F-98F9-8F9F84DBFF89}" dt="2022-10-24T20:07:51.164" v="393" actId="20577"/>
        <pc:sldMkLst>
          <pc:docMk/>
          <pc:sldMk cId="3995060774" sldId="279"/>
        </pc:sldMkLst>
        <pc:spChg chg="mod">
          <ac:chgData name="tran.anh.hoang" userId="02abb854-3ba8-4092-8513-476a9b77f0cd" providerId="ADAL" clId="{AD3DA1C9-E841-4B7F-98F9-8F9F84DBFF89}" dt="2022-10-24T20:07:51.164" v="393" actId="20577"/>
          <ac:spMkLst>
            <pc:docMk/>
            <pc:sldMk cId="3995060774" sldId="279"/>
            <ac:spMk id="6" creationId="{CA466A34-D39D-44E0-B9E5-726C05C88C19}"/>
          </ac:spMkLst>
        </pc:spChg>
      </pc:sldChg>
      <pc:sldChg chg="modSp add mod ord">
        <pc:chgData name="tran.anh.hoang" userId="02abb854-3ba8-4092-8513-476a9b77f0cd" providerId="ADAL" clId="{AD3DA1C9-E841-4B7F-98F9-8F9F84DBFF89}" dt="2022-10-24T19:53:32.649" v="186" actId="20577"/>
        <pc:sldMkLst>
          <pc:docMk/>
          <pc:sldMk cId="3090027846" sldId="280"/>
        </pc:sldMkLst>
        <pc:spChg chg="mod">
          <ac:chgData name="tran.anh.hoang" userId="02abb854-3ba8-4092-8513-476a9b77f0cd" providerId="ADAL" clId="{AD3DA1C9-E841-4B7F-98F9-8F9F84DBFF89}" dt="2022-10-24T19:53:32.649" v="186" actId="20577"/>
          <ac:spMkLst>
            <pc:docMk/>
            <pc:sldMk cId="3090027846" sldId="280"/>
            <ac:spMk id="6" creationId="{CA466A34-D39D-44E0-B9E5-726C05C88C19}"/>
          </ac:spMkLst>
        </pc:spChg>
      </pc:sldChg>
      <pc:sldChg chg="new del">
        <pc:chgData name="tran.anh.hoang" userId="02abb854-3ba8-4092-8513-476a9b77f0cd" providerId="ADAL" clId="{AD3DA1C9-E841-4B7F-98F9-8F9F84DBFF89}" dt="2022-10-24T19:54:10.153" v="250" actId="47"/>
        <pc:sldMkLst>
          <pc:docMk/>
          <pc:sldMk cId="791915571" sldId="281"/>
        </pc:sldMkLst>
      </pc:sldChg>
      <pc:sldChg chg="addSp delSp modSp add mod modAnim">
        <pc:chgData name="tran.anh.hoang" userId="02abb854-3ba8-4092-8513-476a9b77f0cd" providerId="ADAL" clId="{AD3DA1C9-E841-4B7F-98F9-8F9F84DBFF89}" dt="2022-10-24T20:53:26.230" v="851" actId="114"/>
        <pc:sldMkLst>
          <pc:docMk/>
          <pc:sldMk cId="4116718781" sldId="281"/>
        </pc:sldMkLst>
        <pc:spChg chg="mod">
          <ac:chgData name="tran.anh.hoang" userId="02abb854-3ba8-4092-8513-476a9b77f0cd" providerId="ADAL" clId="{AD3DA1C9-E841-4B7F-98F9-8F9F84DBFF89}" dt="2022-10-24T20:53:26.230" v="851" actId="114"/>
          <ac:spMkLst>
            <pc:docMk/>
            <pc:sldMk cId="4116718781" sldId="281"/>
            <ac:spMk id="2" creationId="{903AE8A8-049F-81FA-EE0D-8B1E1259518A}"/>
          </ac:spMkLst>
        </pc:spChg>
        <pc:spChg chg="add mod">
          <ac:chgData name="tran.anh.hoang" userId="02abb854-3ba8-4092-8513-476a9b77f0cd" providerId="ADAL" clId="{AD3DA1C9-E841-4B7F-98F9-8F9F84DBFF89}" dt="2022-10-24T19:55:47.518" v="279" actId="208"/>
          <ac:spMkLst>
            <pc:docMk/>
            <pc:sldMk cId="4116718781" sldId="281"/>
            <ac:spMk id="8" creationId="{6110C862-6723-8F2A-5173-B40627C2C543}"/>
          </ac:spMkLst>
        </pc:spChg>
        <pc:spChg chg="add mod">
          <ac:chgData name="tran.anh.hoang" userId="02abb854-3ba8-4092-8513-476a9b77f0cd" providerId="ADAL" clId="{AD3DA1C9-E841-4B7F-98F9-8F9F84DBFF89}" dt="2022-10-24T19:57:36.777" v="301" actId="14100"/>
          <ac:spMkLst>
            <pc:docMk/>
            <pc:sldMk cId="4116718781" sldId="281"/>
            <ac:spMk id="17" creationId="{0767493A-DEFF-125B-28D3-5FE656D46768}"/>
          </ac:spMkLst>
        </pc:spChg>
        <pc:spChg chg="add mod">
          <ac:chgData name="tran.anh.hoang" userId="02abb854-3ba8-4092-8513-476a9b77f0cd" providerId="ADAL" clId="{AD3DA1C9-E841-4B7F-98F9-8F9F84DBFF89}" dt="2022-10-24T19:59:08.451" v="320" actId="14100"/>
          <ac:spMkLst>
            <pc:docMk/>
            <pc:sldMk cId="4116718781" sldId="281"/>
            <ac:spMk id="23" creationId="{9F3A6F30-F060-5977-D020-A9C28BBACB0A}"/>
          </ac:spMkLst>
        </pc:spChg>
        <pc:spChg chg="add mod">
          <ac:chgData name="tran.anh.hoang" userId="02abb854-3ba8-4092-8513-476a9b77f0cd" providerId="ADAL" clId="{AD3DA1C9-E841-4B7F-98F9-8F9F84DBFF89}" dt="2022-10-24T20:01:50.959" v="342" actId="14100"/>
          <ac:spMkLst>
            <pc:docMk/>
            <pc:sldMk cId="4116718781" sldId="281"/>
            <ac:spMk id="30" creationId="{F246647F-8431-4425-2324-AE2A3C825B45}"/>
          </ac:spMkLst>
        </pc:spChg>
        <pc:picChg chg="add del mod">
          <ac:chgData name="tran.anh.hoang" userId="02abb854-3ba8-4092-8513-476a9b77f0cd" providerId="ADAL" clId="{AD3DA1C9-E841-4B7F-98F9-8F9F84DBFF89}" dt="2022-10-24T19:56:16.765" v="285" actId="478"/>
          <ac:picMkLst>
            <pc:docMk/>
            <pc:sldMk cId="4116718781" sldId="281"/>
            <ac:picMk id="4" creationId="{4BD5E735-AD84-3705-F639-F2B4763E6155}"/>
          </ac:picMkLst>
        </pc:picChg>
        <pc:picChg chg="add del mod">
          <ac:chgData name="tran.anh.hoang" userId="02abb854-3ba8-4092-8513-476a9b77f0cd" providerId="ADAL" clId="{AD3DA1C9-E841-4B7F-98F9-8F9F84DBFF89}" dt="2022-10-24T19:55:10.018" v="270" actId="21"/>
          <ac:picMkLst>
            <pc:docMk/>
            <pc:sldMk cId="4116718781" sldId="281"/>
            <ac:picMk id="6" creationId="{37E1C92E-1262-51AE-9928-3F7926632833}"/>
          </ac:picMkLst>
        </pc:picChg>
        <pc:picChg chg="del">
          <ac:chgData name="tran.anh.hoang" userId="02abb854-3ba8-4092-8513-476a9b77f0cd" providerId="ADAL" clId="{AD3DA1C9-E841-4B7F-98F9-8F9F84DBFF89}" dt="2022-10-24T19:54:17.338" v="252" actId="478"/>
          <ac:picMkLst>
            <pc:docMk/>
            <pc:sldMk cId="4116718781" sldId="281"/>
            <ac:picMk id="7" creationId="{8C6490EB-5E79-9ED3-68B7-7249AC8DCD19}"/>
          </ac:picMkLst>
        </pc:picChg>
        <pc:picChg chg="mod">
          <ac:chgData name="tran.anh.hoang" userId="02abb854-3ba8-4092-8513-476a9b77f0cd" providerId="ADAL" clId="{AD3DA1C9-E841-4B7F-98F9-8F9F84DBFF89}" dt="2022-10-24T19:58:57.752" v="317" actId="1076"/>
          <ac:picMkLst>
            <pc:docMk/>
            <pc:sldMk cId="4116718781" sldId="281"/>
            <ac:picMk id="9" creationId="{96078A4D-B056-7EE7-019F-B681DC4D1CFA}"/>
          </ac:picMkLst>
        </pc:picChg>
        <pc:picChg chg="add del mod">
          <ac:chgData name="tran.anh.hoang" userId="02abb854-3ba8-4092-8513-476a9b77f0cd" providerId="ADAL" clId="{AD3DA1C9-E841-4B7F-98F9-8F9F84DBFF89}" dt="2022-10-24T19:56:55.482" v="290" actId="478"/>
          <ac:picMkLst>
            <pc:docMk/>
            <pc:sldMk cId="4116718781" sldId="281"/>
            <ac:picMk id="14" creationId="{6AE97D4D-8BAB-1586-14B7-199736CF9D89}"/>
          </ac:picMkLst>
        </pc:picChg>
        <pc:picChg chg="add mod">
          <ac:chgData name="tran.anh.hoang" userId="02abb854-3ba8-4092-8513-476a9b77f0cd" providerId="ADAL" clId="{AD3DA1C9-E841-4B7F-98F9-8F9F84DBFF89}" dt="2022-10-24T19:58:44.744" v="312" actId="1076"/>
          <ac:picMkLst>
            <pc:docMk/>
            <pc:sldMk cId="4116718781" sldId="281"/>
            <ac:picMk id="16" creationId="{5502D8C9-1ADE-02AF-75F0-6665CF2147DD}"/>
          </ac:picMkLst>
        </pc:picChg>
        <pc:picChg chg="add mod">
          <ac:chgData name="tran.anh.hoang" userId="02abb854-3ba8-4092-8513-476a9b77f0cd" providerId="ADAL" clId="{AD3DA1C9-E841-4B7F-98F9-8F9F84DBFF89}" dt="2022-10-24T20:01:13.866" v="336" actId="14100"/>
          <ac:picMkLst>
            <pc:docMk/>
            <pc:sldMk cId="4116718781" sldId="281"/>
            <ac:picMk id="21" creationId="{4182BB4D-9CB5-6C9A-BD02-0EA61243747C}"/>
          </ac:picMkLst>
        </pc:picChg>
        <pc:picChg chg="add mod">
          <ac:chgData name="tran.anh.hoang" userId="02abb854-3ba8-4092-8513-476a9b77f0cd" providerId="ADAL" clId="{AD3DA1C9-E841-4B7F-98F9-8F9F84DBFF89}" dt="2022-10-24T20:02:05.131" v="344" actId="14100"/>
          <ac:picMkLst>
            <pc:docMk/>
            <pc:sldMk cId="4116718781" sldId="281"/>
            <ac:picMk id="27" creationId="{D632E605-C0AD-041E-8785-7948892B8C83}"/>
          </ac:picMkLst>
        </pc:picChg>
        <pc:picChg chg="add del mod">
          <ac:chgData name="tran.anh.hoang" userId="02abb854-3ba8-4092-8513-476a9b77f0cd" providerId="ADAL" clId="{AD3DA1C9-E841-4B7F-98F9-8F9F84DBFF89}" dt="2022-10-24T20:01:30.519" v="338"/>
          <ac:picMkLst>
            <pc:docMk/>
            <pc:sldMk cId="4116718781" sldId="281"/>
            <ac:picMk id="28" creationId="{EF696BFA-2E4B-F204-7045-90BE9F5A49E9}"/>
          </ac:picMkLst>
        </pc:picChg>
        <pc:cxnChg chg="add mod">
          <ac:chgData name="tran.anh.hoang" userId="02abb854-3ba8-4092-8513-476a9b77f0cd" providerId="ADAL" clId="{AD3DA1C9-E841-4B7F-98F9-8F9F84DBFF89}" dt="2022-10-24T19:56:06.006" v="283" actId="14100"/>
          <ac:cxnSpMkLst>
            <pc:docMk/>
            <pc:sldMk cId="4116718781" sldId="281"/>
            <ac:cxnSpMk id="11" creationId="{8026A516-C718-85DB-33C0-FC585CCAB344}"/>
          </ac:cxnSpMkLst>
        </pc:cxnChg>
        <pc:cxnChg chg="add mod">
          <ac:chgData name="tran.anh.hoang" userId="02abb854-3ba8-4092-8513-476a9b77f0cd" providerId="ADAL" clId="{AD3DA1C9-E841-4B7F-98F9-8F9F84DBFF89}" dt="2022-10-24T20:33:52.564" v="826" actId="14100"/>
          <ac:cxnSpMkLst>
            <pc:docMk/>
            <pc:sldMk cId="4116718781" sldId="281"/>
            <ac:cxnSpMk id="18" creationId="{BC867EAB-E500-1E66-0BEF-D0B5B92469A5}"/>
          </ac:cxnSpMkLst>
        </pc:cxnChg>
        <pc:cxnChg chg="add mod">
          <ac:chgData name="tran.anh.hoang" userId="02abb854-3ba8-4092-8513-476a9b77f0cd" providerId="ADAL" clId="{AD3DA1C9-E841-4B7F-98F9-8F9F84DBFF89}" dt="2022-10-24T20:33:57.020" v="828" actId="14100"/>
          <ac:cxnSpMkLst>
            <pc:docMk/>
            <pc:sldMk cId="4116718781" sldId="281"/>
            <ac:cxnSpMk id="24" creationId="{E0FAF30B-2F43-1311-3D5A-B110F500D117}"/>
          </ac:cxnSpMkLst>
        </pc:cxnChg>
        <pc:cxnChg chg="add del mod">
          <ac:chgData name="tran.anh.hoang" userId="02abb854-3ba8-4092-8513-476a9b77f0cd" providerId="ADAL" clId="{AD3DA1C9-E841-4B7F-98F9-8F9F84DBFF89}" dt="2022-10-24T20:01:30.519" v="338"/>
          <ac:cxnSpMkLst>
            <pc:docMk/>
            <pc:sldMk cId="4116718781" sldId="281"/>
            <ac:cxnSpMk id="29" creationId="{D11F91A4-B2AD-3514-2EF8-69F0EDB10734}"/>
          </ac:cxnSpMkLst>
        </pc:cxnChg>
        <pc:cxnChg chg="add mod">
          <ac:chgData name="tran.anh.hoang" userId="02abb854-3ba8-4092-8513-476a9b77f0cd" providerId="ADAL" clId="{AD3DA1C9-E841-4B7F-98F9-8F9F84DBFF89}" dt="2022-10-24T20:01:57.072" v="343" actId="14100"/>
          <ac:cxnSpMkLst>
            <pc:docMk/>
            <pc:sldMk cId="4116718781" sldId="281"/>
            <ac:cxnSpMk id="31" creationId="{7FBD7303-0554-7A32-6BDE-3E22D3D4DDA8}"/>
          </ac:cxnSpMkLst>
        </pc:cxnChg>
      </pc:sldChg>
      <pc:sldChg chg="addSp delSp modSp add mod modAnim">
        <pc:chgData name="tran.anh.hoang" userId="02abb854-3ba8-4092-8513-476a9b77f0cd" providerId="ADAL" clId="{AD3DA1C9-E841-4B7F-98F9-8F9F84DBFF89}" dt="2022-10-24T20:53:30.613" v="852" actId="114"/>
        <pc:sldMkLst>
          <pc:docMk/>
          <pc:sldMk cId="2319279653" sldId="282"/>
        </pc:sldMkLst>
        <pc:spChg chg="mod">
          <ac:chgData name="tran.anh.hoang" userId="02abb854-3ba8-4092-8513-476a9b77f0cd" providerId="ADAL" clId="{AD3DA1C9-E841-4B7F-98F9-8F9F84DBFF89}" dt="2022-10-24T20:53:30.613" v="852" actId="114"/>
          <ac:spMkLst>
            <pc:docMk/>
            <pc:sldMk cId="2319279653" sldId="282"/>
            <ac:spMk id="2" creationId="{903AE8A8-049F-81FA-EE0D-8B1E1259518A}"/>
          </ac:spMkLst>
        </pc:spChg>
        <pc:spChg chg="add mod">
          <ac:chgData name="tran.anh.hoang" userId="02abb854-3ba8-4092-8513-476a9b77f0cd" providerId="ADAL" clId="{AD3DA1C9-E841-4B7F-98F9-8F9F84DBFF89}" dt="2022-10-24T20:05:11.097" v="374" actId="1076"/>
          <ac:spMkLst>
            <pc:docMk/>
            <pc:sldMk cId="2319279653" sldId="282"/>
            <ac:spMk id="6" creationId="{C5E63EF8-D5BE-21D9-8CCF-A7AF7CB1D1BF}"/>
          </ac:spMkLst>
        </pc:spChg>
        <pc:spChg chg="add del mod">
          <ac:chgData name="tran.anh.hoang" userId="02abb854-3ba8-4092-8513-476a9b77f0cd" providerId="ADAL" clId="{AD3DA1C9-E841-4B7F-98F9-8F9F84DBFF89}" dt="2022-10-24T20:04:45.534" v="372" actId="1076"/>
          <ac:spMkLst>
            <pc:docMk/>
            <pc:sldMk cId="2319279653" sldId="282"/>
            <ac:spMk id="8" creationId="{6110C862-6723-8F2A-5173-B40627C2C543}"/>
          </ac:spMkLst>
        </pc:spChg>
        <pc:spChg chg="del">
          <ac:chgData name="tran.anh.hoang" userId="02abb854-3ba8-4092-8513-476a9b77f0cd" providerId="ADAL" clId="{AD3DA1C9-E841-4B7F-98F9-8F9F84DBFF89}" dt="2022-10-24T20:02:24.445" v="347" actId="478"/>
          <ac:spMkLst>
            <pc:docMk/>
            <pc:sldMk cId="2319279653" sldId="282"/>
            <ac:spMk id="17" creationId="{0767493A-DEFF-125B-28D3-5FE656D46768}"/>
          </ac:spMkLst>
        </pc:spChg>
        <pc:spChg chg="del">
          <ac:chgData name="tran.anh.hoang" userId="02abb854-3ba8-4092-8513-476a9b77f0cd" providerId="ADAL" clId="{AD3DA1C9-E841-4B7F-98F9-8F9F84DBFF89}" dt="2022-10-24T20:02:30.176" v="349" actId="478"/>
          <ac:spMkLst>
            <pc:docMk/>
            <pc:sldMk cId="2319279653" sldId="282"/>
            <ac:spMk id="23" creationId="{9F3A6F30-F060-5977-D020-A9C28BBACB0A}"/>
          </ac:spMkLst>
        </pc:spChg>
        <pc:spChg chg="del">
          <ac:chgData name="tran.anh.hoang" userId="02abb854-3ba8-4092-8513-476a9b77f0cd" providerId="ADAL" clId="{AD3DA1C9-E841-4B7F-98F9-8F9F84DBFF89}" dt="2022-10-24T20:02:24.445" v="347" actId="478"/>
          <ac:spMkLst>
            <pc:docMk/>
            <pc:sldMk cId="2319279653" sldId="282"/>
            <ac:spMk id="30" creationId="{F246647F-8431-4425-2324-AE2A3C825B45}"/>
          </ac:spMkLst>
        </pc:spChg>
        <pc:picChg chg="add mod">
          <ac:chgData name="tran.anh.hoang" userId="02abb854-3ba8-4092-8513-476a9b77f0cd" providerId="ADAL" clId="{AD3DA1C9-E841-4B7F-98F9-8F9F84DBFF89}" dt="2022-10-24T20:04:45.534" v="372" actId="1076"/>
          <ac:picMkLst>
            <pc:docMk/>
            <pc:sldMk cId="2319279653" sldId="282"/>
            <ac:picMk id="5" creationId="{F1CDB984-24FC-B945-1081-DB8953C61693}"/>
          </ac:picMkLst>
        </pc:picChg>
        <pc:picChg chg="add del mod">
          <ac:chgData name="tran.anh.hoang" userId="02abb854-3ba8-4092-8513-476a9b77f0cd" providerId="ADAL" clId="{AD3DA1C9-E841-4B7F-98F9-8F9F84DBFF89}" dt="2022-10-24T20:04:45.534" v="372" actId="1076"/>
          <ac:picMkLst>
            <pc:docMk/>
            <pc:sldMk cId="2319279653" sldId="282"/>
            <ac:picMk id="9" creationId="{96078A4D-B056-7EE7-019F-B681DC4D1CFA}"/>
          </ac:picMkLst>
        </pc:picChg>
        <pc:picChg chg="add mod">
          <ac:chgData name="tran.anh.hoang" userId="02abb854-3ba8-4092-8513-476a9b77f0cd" providerId="ADAL" clId="{AD3DA1C9-E841-4B7F-98F9-8F9F84DBFF89}" dt="2022-10-24T20:05:56.184" v="383" actId="14100"/>
          <ac:picMkLst>
            <pc:docMk/>
            <pc:sldMk cId="2319279653" sldId="282"/>
            <ac:picMk id="13" creationId="{E3D82E88-E2DE-91C9-48F9-60A120B3D1CF}"/>
          </ac:picMkLst>
        </pc:picChg>
        <pc:picChg chg="del">
          <ac:chgData name="tran.anh.hoang" userId="02abb854-3ba8-4092-8513-476a9b77f0cd" providerId="ADAL" clId="{AD3DA1C9-E841-4B7F-98F9-8F9F84DBFF89}" dt="2022-10-24T20:02:22.107" v="346" actId="478"/>
          <ac:picMkLst>
            <pc:docMk/>
            <pc:sldMk cId="2319279653" sldId="282"/>
            <ac:picMk id="16" creationId="{5502D8C9-1ADE-02AF-75F0-6665CF2147DD}"/>
          </ac:picMkLst>
        </pc:picChg>
        <pc:picChg chg="del">
          <ac:chgData name="tran.anh.hoang" userId="02abb854-3ba8-4092-8513-476a9b77f0cd" providerId="ADAL" clId="{AD3DA1C9-E841-4B7F-98F9-8F9F84DBFF89}" dt="2022-10-24T20:02:24.445" v="347" actId="478"/>
          <ac:picMkLst>
            <pc:docMk/>
            <pc:sldMk cId="2319279653" sldId="282"/>
            <ac:picMk id="21" creationId="{4182BB4D-9CB5-6C9A-BD02-0EA61243747C}"/>
          </ac:picMkLst>
        </pc:picChg>
        <pc:picChg chg="del">
          <ac:chgData name="tran.anh.hoang" userId="02abb854-3ba8-4092-8513-476a9b77f0cd" providerId="ADAL" clId="{AD3DA1C9-E841-4B7F-98F9-8F9F84DBFF89}" dt="2022-10-24T20:02:24.445" v="347" actId="478"/>
          <ac:picMkLst>
            <pc:docMk/>
            <pc:sldMk cId="2319279653" sldId="282"/>
            <ac:picMk id="27" creationId="{D632E605-C0AD-041E-8785-7948892B8C83}"/>
          </ac:picMkLst>
        </pc:picChg>
        <pc:cxnChg chg="add mod">
          <ac:chgData name="tran.anh.hoang" userId="02abb854-3ba8-4092-8513-476a9b77f0cd" providerId="ADAL" clId="{AD3DA1C9-E841-4B7F-98F9-8F9F84DBFF89}" dt="2022-10-24T20:05:48.145" v="381" actId="14100"/>
          <ac:cxnSpMkLst>
            <pc:docMk/>
            <pc:sldMk cId="2319279653" sldId="282"/>
            <ac:cxnSpMk id="7" creationId="{5B3D9196-BFA0-4971-9F82-4DE209BC108E}"/>
          </ac:cxnSpMkLst>
        </pc:cxnChg>
        <pc:cxnChg chg="add del mod">
          <ac:chgData name="tran.anh.hoang" userId="02abb854-3ba8-4092-8513-476a9b77f0cd" providerId="ADAL" clId="{AD3DA1C9-E841-4B7F-98F9-8F9F84DBFF89}" dt="2022-10-24T20:04:45.534" v="372" actId="1076"/>
          <ac:cxnSpMkLst>
            <pc:docMk/>
            <pc:sldMk cId="2319279653" sldId="282"/>
            <ac:cxnSpMk id="11" creationId="{8026A516-C718-85DB-33C0-FC585CCAB344}"/>
          </ac:cxnSpMkLst>
        </pc:cxnChg>
        <pc:cxnChg chg="del">
          <ac:chgData name="tran.anh.hoang" userId="02abb854-3ba8-4092-8513-476a9b77f0cd" providerId="ADAL" clId="{AD3DA1C9-E841-4B7F-98F9-8F9F84DBFF89}" dt="2022-10-24T20:02:24.445" v="347" actId="478"/>
          <ac:cxnSpMkLst>
            <pc:docMk/>
            <pc:sldMk cId="2319279653" sldId="282"/>
            <ac:cxnSpMk id="18" creationId="{BC867EAB-E500-1E66-0BEF-D0B5B92469A5}"/>
          </ac:cxnSpMkLst>
        </pc:cxnChg>
        <pc:cxnChg chg="del">
          <ac:chgData name="tran.anh.hoang" userId="02abb854-3ba8-4092-8513-476a9b77f0cd" providerId="ADAL" clId="{AD3DA1C9-E841-4B7F-98F9-8F9F84DBFF89}" dt="2022-10-24T20:02:27.936" v="348" actId="478"/>
          <ac:cxnSpMkLst>
            <pc:docMk/>
            <pc:sldMk cId="2319279653" sldId="282"/>
            <ac:cxnSpMk id="24" creationId="{E0FAF30B-2F43-1311-3D5A-B110F500D117}"/>
          </ac:cxnSpMkLst>
        </pc:cxnChg>
        <pc:cxnChg chg="del">
          <ac:chgData name="tran.anh.hoang" userId="02abb854-3ba8-4092-8513-476a9b77f0cd" providerId="ADAL" clId="{AD3DA1C9-E841-4B7F-98F9-8F9F84DBFF89}" dt="2022-10-24T20:02:24.445" v="347" actId="478"/>
          <ac:cxnSpMkLst>
            <pc:docMk/>
            <pc:sldMk cId="2319279653" sldId="282"/>
            <ac:cxnSpMk id="31" creationId="{7FBD7303-0554-7A32-6BDE-3E22D3D4DDA8}"/>
          </ac:cxnSpMkLst>
        </pc:cxnChg>
      </pc:sldChg>
      <pc:sldChg chg="addSp delSp modSp add mod">
        <pc:chgData name="tran.anh.hoang" userId="02abb854-3ba8-4092-8513-476a9b77f0cd" providerId="ADAL" clId="{AD3DA1C9-E841-4B7F-98F9-8F9F84DBFF89}" dt="2022-10-24T20:53:34.157" v="853" actId="114"/>
        <pc:sldMkLst>
          <pc:docMk/>
          <pc:sldMk cId="2605964796" sldId="283"/>
        </pc:sldMkLst>
        <pc:spChg chg="mod">
          <ac:chgData name="tran.anh.hoang" userId="02abb854-3ba8-4092-8513-476a9b77f0cd" providerId="ADAL" clId="{AD3DA1C9-E841-4B7F-98F9-8F9F84DBFF89}" dt="2022-10-24T20:53:34.157" v="853" actId="114"/>
          <ac:spMkLst>
            <pc:docMk/>
            <pc:sldMk cId="2605964796" sldId="283"/>
            <ac:spMk id="2" creationId="{903AE8A8-049F-81FA-EE0D-8B1E1259518A}"/>
          </ac:spMkLst>
        </pc:spChg>
        <pc:spChg chg="del">
          <ac:chgData name="tran.anh.hoang" userId="02abb854-3ba8-4092-8513-476a9b77f0cd" providerId="ADAL" clId="{AD3DA1C9-E841-4B7F-98F9-8F9F84DBFF89}" dt="2022-10-24T20:06:13.676" v="385" actId="478"/>
          <ac:spMkLst>
            <pc:docMk/>
            <pc:sldMk cId="2605964796" sldId="283"/>
            <ac:spMk id="6" creationId="{C5E63EF8-D5BE-21D9-8CCF-A7AF7CB1D1BF}"/>
          </ac:spMkLst>
        </pc:spChg>
        <pc:spChg chg="del">
          <ac:chgData name="tran.anh.hoang" userId="02abb854-3ba8-4092-8513-476a9b77f0cd" providerId="ADAL" clId="{AD3DA1C9-E841-4B7F-98F9-8F9F84DBFF89}" dt="2022-10-24T20:06:13.676" v="385" actId="478"/>
          <ac:spMkLst>
            <pc:docMk/>
            <pc:sldMk cId="2605964796" sldId="283"/>
            <ac:spMk id="8" creationId="{6110C862-6723-8F2A-5173-B40627C2C543}"/>
          </ac:spMkLst>
        </pc:spChg>
        <pc:picChg chg="add mod">
          <ac:chgData name="tran.anh.hoang" userId="02abb854-3ba8-4092-8513-476a9b77f0cd" providerId="ADAL" clId="{AD3DA1C9-E841-4B7F-98F9-8F9F84DBFF89}" dt="2022-10-24T20:06:27.905" v="389" actId="1076"/>
          <ac:picMkLst>
            <pc:docMk/>
            <pc:sldMk cId="2605964796" sldId="283"/>
            <ac:picMk id="4" creationId="{3E79D3D4-F4EC-5C43-DBA1-99693F619982}"/>
          </ac:picMkLst>
        </pc:picChg>
        <pc:picChg chg="del">
          <ac:chgData name="tran.anh.hoang" userId="02abb854-3ba8-4092-8513-476a9b77f0cd" providerId="ADAL" clId="{AD3DA1C9-E841-4B7F-98F9-8F9F84DBFF89}" dt="2022-10-24T20:06:13.676" v="385" actId="478"/>
          <ac:picMkLst>
            <pc:docMk/>
            <pc:sldMk cId="2605964796" sldId="283"/>
            <ac:picMk id="5" creationId="{F1CDB984-24FC-B945-1081-DB8953C61693}"/>
          </ac:picMkLst>
        </pc:picChg>
        <pc:picChg chg="del">
          <ac:chgData name="tran.anh.hoang" userId="02abb854-3ba8-4092-8513-476a9b77f0cd" providerId="ADAL" clId="{AD3DA1C9-E841-4B7F-98F9-8F9F84DBFF89}" dt="2022-10-24T20:06:13.676" v="385" actId="478"/>
          <ac:picMkLst>
            <pc:docMk/>
            <pc:sldMk cId="2605964796" sldId="283"/>
            <ac:picMk id="9" creationId="{96078A4D-B056-7EE7-019F-B681DC4D1CFA}"/>
          </ac:picMkLst>
        </pc:picChg>
        <pc:picChg chg="del">
          <ac:chgData name="tran.anh.hoang" userId="02abb854-3ba8-4092-8513-476a9b77f0cd" providerId="ADAL" clId="{AD3DA1C9-E841-4B7F-98F9-8F9F84DBFF89}" dt="2022-10-24T20:06:13.676" v="385" actId="478"/>
          <ac:picMkLst>
            <pc:docMk/>
            <pc:sldMk cId="2605964796" sldId="283"/>
            <ac:picMk id="13" creationId="{E3D82E88-E2DE-91C9-48F9-60A120B3D1CF}"/>
          </ac:picMkLst>
        </pc:picChg>
        <pc:cxnChg chg="del">
          <ac:chgData name="tran.anh.hoang" userId="02abb854-3ba8-4092-8513-476a9b77f0cd" providerId="ADAL" clId="{AD3DA1C9-E841-4B7F-98F9-8F9F84DBFF89}" dt="2022-10-24T20:06:13.676" v="385" actId="478"/>
          <ac:cxnSpMkLst>
            <pc:docMk/>
            <pc:sldMk cId="2605964796" sldId="283"/>
            <ac:cxnSpMk id="7" creationId="{5B3D9196-BFA0-4971-9F82-4DE209BC108E}"/>
          </ac:cxnSpMkLst>
        </pc:cxnChg>
        <pc:cxnChg chg="del">
          <ac:chgData name="tran.anh.hoang" userId="02abb854-3ba8-4092-8513-476a9b77f0cd" providerId="ADAL" clId="{AD3DA1C9-E841-4B7F-98F9-8F9F84DBFF89}" dt="2022-10-24T20:06:13.676" v="385" actId="478"/>
          <ac:cxnSpMkLst>
            <pc:docMk/>
            <pc:sldMk cId="2605964796" sldId="283"/>
            <ac:cxnSpMk id="11" creationId="{8026A516-C718-85DB-33C0-FC585CCAB344}"/>
          </ac:cxnSpMkLst>
        </pc:cxnChg>
      </pc:sldChg>
      <pc:sldChg chg="add del">
        <pc:chgData name="tran.anh.hoang" userId="02abb854-3ba8-4092-8513-476a9b77f0cd" providerId="ADAL" clId="{AD3DA1C9-E841-4B7F-98F9-8F9F84DBFF89}" dt="2022-10-24T20:06:40.668" v="391" actId="47"/>
        <pc:sldMkLst>
          <pc:docMk/>
          <pc:sldMk cId="1953056800" sldId="284"/>
        </pc:sldMkLst>
      </pc:sldChg>
      <pc:sldChg chg="addSp delSp modSp add mod ord">
        <pc:chgData name="tran.anh.hoang" userId="02abb854-3ba8-4092-8513-476a9b77f0cd" providerId="ADAL" clId="{AD3DA1C9-E841-4B7F-98F9-8F9F84DBFF89}" dt="2022-10-24T20:53:18.050" v="849"/>
        <pc:sldMkLst>
          <pc:docMk/>
          <pc:sldMk cId="2724298830" sldId="284"/>
        </pc:sldMkLst>
        <pc:spChg chg="mod">
          <ac:chgData name="tran.anh.hoang" userId="02abb854-3ba8-4092-8513-476a9b77f0cd" providerId="ADAL" clId="{AD3DA1C9-E841-4B7F-98F9-8F9F84DBFF89}" dt="2022-10-24T20:53:18.050" v="849"/>
          <ac:spMkLst>
            <pc:docMk/>
            <pc:sldMk cId="2724298830" sldId="284"/>
            <ac:spMk id="2" creationId="{903AE8A8-049F-81FA-EE0D-8B1E1259518A}"/>
          </ac:spMkLst>
        </pc:spChg>
        <pc:spChg chg="add del mod">
          <ac:chgData name="tran.anh.hoang" userId="02abb854-3ba8-4092-8513-476a9b77f0cd" providerId="ADAL" clId="{AD3DA1C9-E841-4B7F-98F9-8F9F84DBFF89}" dt="2022-10-24T20:09:45.741" v="408"/>
          <ac:spMkLst>
            <pc:docMk/>
            <pc:sldMk cId="2724298830" sldId="284"/>
            <ac:spMk id="3" creationId="{E86863DA-8188-F37F-8E28-49706704492A}"/>
          </ac:spMkLst>
        </pc:spChg>
        <pc:spChg chg="add del mod">
          <ac:chgData name="tran.anh.hoang" userId="02abb854-3ba8-4092-8513-476a9b77f0cd" providerId="ADAL" clId="{AD3DA1C9-E841-4B7F-98F9-8F9F84DBFF89}" dt="2022-10-24T20:09:45.741" v="408"/>
          <ac:spMkLst>
            <pc:docMk/>
            <pc:sldMk cId="2724298830" sldId="284"/>
            <ac:spMk id="5" creationId="{86451CFB-DE71-B5C1-1AA2-7D27B248884C}"/>
          </ac:spMkLst>
        </pc:spChg>
        <pc:spChg chg="add del mod">
          <ac:chgData name="tran.anh.hoang" userId="02abb854-3ba8-4092-8513-476a9b77f0cd" providerId="ADAL" clId="{AD3DA1C9-E841-4B7F-98F9-8F9F84DBFF89}" dt="2022-10-24T20:09:45.741" v="408"/>
          <ac:spMkLst>
            <pc:docMk/>
            <pc:sldMk cId="2724298830" sldId="284"/>
            <ac:spMk id="6" creationId="{15D6F60D-F7D8-908D-AD01-A49F9B91CA35}"/>
          </ac:spMkLst>
        </pc:spChg>
        <pc:spChg chg="add del mod">
          <ac:chgData name="tran.anh.hoang" userId="02abb854-3ba8-4092-8513-476a9b77f0cd" providerId="ADAL" clId="{AD3DA1C9-E841-4B7F-98F9-8F9F84DBFF89}" dt="2022-10-24T20:09:45.741" v="408"/>
          <ac:spMkLst>
            <pc:docMk/>
            <pc:sldMk cId="2724298830" sldId="284"/>
            <ac:spMk id="7" creationId="{AA10307E-A576-915B-96BE-422AB613376C}"/>
          </ac:spMkLst>
        </pc:spChg>
        <pc:spChg chg="add del mod">
          <ac:chgData name="tran.anh.hoang" userId="02abb854-3ba8-4092-8513-476a9b77f0cd" providerId="ADAL" clId="{AD3DA1C9-E841-4B7F-98F9-8F9F84DBFF89}" dt="2022-10-24T20:09:45.741" v="408"/>
          <ac:spMkLst>
            <pc:docMk/>
            <pc:sldMk cId="2724298830" sldId="284"/>
            <ac:spMk id="8" creationId="{50CF75CE-8C2C-3333-8569-AE387096550D}"/>
          </ac:spMkLst>
        </pc:spChg>
        <pc:spChg chg="add del mod">
          <ac:chgData name="tran.anh.hoang" userId="02abb854-3ba8-4092-8513-476a9b77f0cd" providerId="ADAL" clId="{AD3DA1C9-E841-4B7F-98F9-8F9F84DBFF89}" dt="2022-10-24T20:09:45.741" v="408"/>
          <ac:spMkLst>
            <pc:docMk/>
            <pc:sldMk cId="2724298830" sldId="284"/>
            <ac:spMk id="9" creationId="{134301CD-0AFE-7C4D-9748-1307221CF92B}"/>
          </ac:spMkLst>
        </pc:spChg>
        <pc:spChg chg="add del mod">
          <ac:chgData name="tran.anh.hoang" userId="02abb854-3ba8-4092-8513-476a9b77f0cd" providerId="ADAL" clId="{AD3DA1C9-E841-4B7F-98F9-8F9F84DBFF89}" dt="2022-10-24T20:09:45.741" v="408"/>
          <ac:spMkLst>
            <pc:docMk/>
            <pc:sldMk cId="2724298830" sldId="284"/>
            <ac:spMk id="10" creationId="{87ACF6C2-EB10-1BBB-C755-27B7F453CF5F}"/>
          </ac:spMkLst>
        </pc:spChg>
        <pc:spChg chg="add del mod">
          <ac:chgData name="tran.anh.hoang" userId="02abb854-3ba8-4092-8513-476a9b77f0cd" providerId="ADAL" clId="{AD3DA1C9-E841-4B7F-98F9-8F9F84DBFF89}" dt="2022-10-24T20:09:45.741" v="408"/>
          <ac:spMkLst>
            <pc:docMk/>
            <pc:sldMk cId="2724298830" sldId="284"/>
            <ac:spMk id="11" creationId="{63BD80A9-622A-A24C-0A76-7C1298763247}"/>
          </ac:spMkLst>
        </pc:spChg>
        <pc:spChg chg="add del mod">
          <ac:chgData name="tran.anh.hoang" userId="02abb854-3ba8-4092-8513-476a9b77f0cd" providerId="ADAL" clId="{AD3DA1C9-E841-4B7F-98F9-8F9F84DBFF89}" dt="2022-10-24T20:09:45.741" v="408"/>
          <ac:spMkLst>
            <pc:docMk/>
            <pc:sldMk cId="2724298830" sldId="284"/>
            <ac:spMk id="12" creationId="{FD1E61FD-AEBF-47FD-73F7-E05BB0849E29}"/>
          </ac:spMkLst>
        </pc:spChg>
        <pc:spChg chg="add del mod">
          <ac:chgData name="tran.anh.hoang" userId="02abb854-3ba8-4092-8513-476a9b77f0cd" providerId="ADAL" clId="{AD3DA1C9-E841-4B7F-98F9-8F9F84DBFF89}" dt="2022-10-24T20:09:45.741" v="408"/>
          <ac:spMkLst>
            <pc:docMk/>
            <pc:sldMk cId="2724298830" sldId="284"/>
            <ac:spMk id="13" creationId="{C068F685-FF72-36A8-5939-A04D6519A24F}"/>
          </ac:spMkLst>
        </pc:spChg>
        <pc:spChg chg="add del mod">
          <ac:chgData name="tran.anh.hoang" userId="02abb854-3ba8-4092-8513-476a9b77f0cd" providerId="ADAL" clId="{AD3DA1C9-E841-4B7F-98F9-8F9F84DBFF89}" dt="2022-10-24T20:09:45.741" v="408"/>
          <ac:spMkLst>
            <pc:docMk/>
            <pc:sldMk cId="2724298830" sldId="284"/>
            <ac:spMk id="14" creationId="{48F9CB26-F61A-3DFA-BF39-C6AFD936FD12}"/>
          </ac:spMkLst>
        </pc:spChg>
        <pc:spChg chg="add del mod">
          <ac:chgData name="tran.anh.hoang" userId="02abb854-3ba8-4092-8513-476a9b77f0cd" providerId="ADAL" clId="{AD3DA1C9-E841-4B7F-98F9-8F9F84DBFF89}" dt="2022-10-24T20:09:45.741" v="408"/>
          <ac:spMkLst>
            <pc:docMk/>
            <pc:sldMk cId="2724298830" sldId="284"/>
            <ac:spMk id="15" creationId="{E6E9340C-8A85-A538-BAEA-7844F5194CCC}"/>
          </ac:spMkLst>
        </pc:spChg>
        <pc:spChg chg="add del mod">
          <ac:chgData name="tran.anh.hoang" userId="02abb854-3ba8-4092-8513-476a9b77f0cd" providerId="ADAL" clId="{AD3DA1C9-E841-4B7F-98F9-8F9F84DBFF89}" dt="2022-10-24T20:09:45.741" v="408"/>
          <ac:spMkLst>
            <pc:docMk/>
            <pc:sldMk cId="2724298830" sldId="284"/>
            <ac:spMk id="16" creationId="{67939589-5715-0726-2397-DAAC3280C093}"/>
          </ac:spMkLst>
        </pc:spChg>
        <pc:spChg chg="add del mod">
          <ac:chgData name="tran.anh.hoang" userId="02abb854-3ba8-4092-8513-476a9b77f0cd" providerId="ADAL" clId="{AD3DA1C9-E841-4B7F-98F9-8F9F84DBFF89}" dt="2022-10-24T20:09:45.741" v="408"/>
          <ac:spMkLst>
            <pc:docMk/>
            <pc:sldMk cId="2724298830" sldId="284"/>
            <ac:spMk id="17" creationId="{AF45F3AA-F16B-BD15-7060-338DB00E4093}"/>
          </ac:spMkLst>
        </pc:spChg>
        <pc:spChg chg="add del mod">
          <ac:chgData name="tran.anh.hoang" userId="02abb854-3ba8-4092-8513-476a9b77f0cd" providerId="ADAL" clId="{AD3DA1C9-E841-4B7F-98F9-8F9F84DBFF89}" dt="2022-10-24T20:09:45.741" v="408"/>
          <ac:spMkLst>
            <pc:docMk/>
            <pc:sldMk cId="2724298830" sldId="284"/>
            <ac:spMk id="18" creationId="{9A4B63B7-35DC-1FC2-FB89-817B0F1D3A2B}"/>
          </ac:spMkLst>
        </pc:spChg>
        <pc:spChg chg="add del mod">
          <ac:chgData name="tran.anh.hoang" userId="02abb854-3ba8-4092-8513-476a9b77f0cd" providerId="ADAL" clId="{AD3DA1C9-E841-4B7F-98F9-8F9F84DBFF89}" dt="2022-10-24T20:09:52.188" v="412"/>
          <ac:spMkLst>
            <pc:docMk/>
            <pc:sldMk cId="2724298830" sldId="284"/>
            <ac:spMk id="19" creationId="{C8ABA9FA-5098-1A71-C6B5-1CECE9BB8479}"/>
          </ac:spMkLst>
        </pc:spChg>
        <pc:spChg chg="add del mod">
          <ac:chgData name="tran.anh.hoang" userId="02abb854-3ba8-4092-8513-476a9b77f0cd" providerId="ADAL" clId="{AD3DA1C9-E841-4B7F-98F9-8F9F84DBFF89}" dt="2022-10-24T20:09:52.188" v="412"/>
          <ac:spMkLst>
            <pc:docMk/>
            <pc:sldMk cId="2724298830" sldId="284"/>
            <ac:spMk id="20" creationId="{2C1D642E-3511-C90A-5797-6C6B32CEE7AC}"/>
          </ac:spMkLst>
        </pc:spChg>
        <pc:spChg chg="add del mod">
          <ac:chgData name="tran.anh.hoang" userId="02abb854-3ba8-4092-8513-476a9b77f0cd" providerId="ADAL" clId="{AD3DA1C9-E841-4B7F-98F9-8F9F84DBFF89}" dt="2022-10-24T20:09:52.188" v="412"/>
          <ac:spMkLst>
            <pc:docMk/>
            <pc:sldMk cId="2724298830" sldId="284"/>
            <ac:spMk id="21" creationId="{E37530F8-F9B2-1C2A-6F38-3AA5B3EED75B}"/>
          </ac:spMkLst>
        </pc:spChg>
        <pc:spChg chg="add del mod">
          <ac:chgData name="tran.anh.hoang" userId="02abb854-3ba8-4092-8513-476a9b77f0cd" providerId="ADAL" clId="{AD3DA1C9-E841-4B7F-98F9-8F9F84DBFF89}" dt="2022-10-24T20:09:52.188" v="412"/>
          <ac:spMkLst>
            <pc:docMk/>
            <pc:sldMk cId="2724298830" sldId="284"/>
            <ac:spMk id="22" creationId="{753599C0-23F8-5AAE-0969-A69DA9313FFA}"/>
          </ac:spMkLst>
        </pc:spChg>
        <pc:spChg chg="add del mod">
          <ac:chgData name="tran.anh.hoang" userId="02abb854-3ba8-4092-8513-476a9b77f0cd" providerId="ADAL" clId="{AD3DA1C9-E841-4B7F-98F9-8F9F84DBFF89}" dt="2022-10-24T20:09:52.188" v="412"/>
          <ac:spMkLst>
            <pc:docMk/>
            <pc:sldMk cId="2724298830" sldId="284"/>
            <ac:spMk id="23" creationId="{3F51593B-66EE-F5A8-B3F0-73F9699B94DF}"/>
          </ac:spMkLst>
        </pc:spChg>
        <pc:spChg chg="add del mod">
          <ac:chgData name="tran.anh.hoang" userId="02abb854-3ba8-4092-8513-476a9b77f0cd" providerId="ADAL" clId="{AD3DA1C9-E841-4B7F-98F9-8F9F84DBFF89}" dt="2022-10-24T20:09:52.188" v="412"/>
          <ac:spMkLst>
            <pc:docMk/>
            <pc:sldMk cId="2724298830" sldId="284"/>
            <ac:spMk id="24" creationId="{92DB6353-F6DA-33B7-5A81-67CD866FA16D}"/>
          </ac:spMkLst>
        </pc:spChg>
        <pc:spChg chg="add del mod">
          <ac:chgData name="tran.anh.hoang" userId="02abb854-3ba8-4092-8513-476a9b77f0cd" providerId="ADAL" clId="{AD3DA1C9-E841-4B7F-98F9-8F9F84DBFF89}" dt="2022-10-24T20:09:52.188" v="412"/>
          <ac:spMkLst>
            <pc:docMk/>
            <pc:sldMk cId="2724298830" sldId="284"/>
            <ac:spMk id="25" creationId="{99036DA5-CD1D-E764-A060-AB24D1AF3ABF}"/>
          </ac:spMkLst>
        </pc:spChg>
        <pc:spChg chg="add del mod">
          <ac:chgData name="tran.anh.hoang" userId="02abb854-3ba8-4092-8513-476a9b77f0cd" providerId="ADAL" clId="{AD3DA1C9-E841-4B7F-98F9-8F9F84DBFF89}" dt="2022-10-24T20:09:52.188" v="412"/>
          <ac:spMkLst>
            <pc:docMk/>
            <pc:sldMk cId="2724298830" sldId="284"/>
            <ac:spMk id="26" creationId="{21E8509A-3B52-23E5-23E9-AFF9448E68A8}"/>
          </ac:spMkLst>
        </pc:spChg>
        <pc:spChg chg="add del mod">
          <ac:chgData name="tran.anh.hoang" userId="02abb854-3ba8-4092-8513-476a9b77f0cd" providerId="ADAL" clId="{AD3DA1C9-E841-4B7F-98F9-8F9F84DBFF89}" dt="2022-10-24T20:09:52.188" v="412"/>
          <ac:spMkLst>
            <pc:docMk/>
            <pc:sldMk cId="2724298830" sldId="284"/>
            <ac:spMk id="27" creationId="{47EADDD5-04AB-D351-2DFA-A17FD74191CC}"/>
          </ac:spMkLst>
        </pc:spChg>
        <pc:spChg chg="add del mod">
          <ac:chgData name="tran.anh.hoang" userId="02abb854-3ba8-4092-8513-476a9b77f0cd" providerId="ADAL" clId="{AD3DA1C9-E841-4B7F-98F9-8F9F84DBFF89}" dt="2022-10-24T20:09:52.188" v="412"/>
          <ac:spMkLst>
            <pc:docMk/>
            <pc:sldMk cId="2724298830" sldId="284"/>
            <ac:spMk id="28" creationId="{3EABBA63-8953-2D46-ADC1-F2E85DA59C2B}"/>
          </ac:spMkLst>
        </pc:spChg>
        <pc:spChg chg="add del mod">
          <ac:chgData name="tran.anh.hoang" userId="02abb854-3ba8-4092-8513-476a9b77f0cd" providerId="ADAL" clId="{AD3DA1C9-E841-4B7F-98F9-8F9F84DBFF89}" dt="2022-10-24T20:09:52.188" v="412"/>
          <ac:spMkLst>
            <pc:docMk/>
            <pc:sldMk cId="2724298830" sldId="284"/>
            <ac:spMk id="29" creationId="{BDBD5BBF-E558-ED7E-E276-325ECB0F94E8}"/>
          </ac:spMkLst>
        </pc:spChg>
        <pc:spChg chg="add del mod">
          <ac:chgData name="tran.anh.hoang" userId="02abb854-3ba8-4092-8513-476a9b77f0cd" providerId="ADAL" clId="{AD3DA1C9-E841-4B7F-98F9-8F9F84DBFF89}" dt="2022-10-24T20:09:52.188" v="412"/>
          <ac:spMkLst>
            <pc:docMk/>
            <pc:sldMk cId="2724298830" sldId="284"/>
            <ac:spMk id="30" creationId="{1F158BBA-3FF2-0AF5-A60F-93D580E07206}"/>
          </ac:spMkLst>
        </pc:spChg>
        <pc:spChg chg="add del mod">
          <ac:chgData name="tran.anh.hoang" userId="02abb854-3ba8-4092-8513-476a9b77f0cd" providerId="ADAL" clId="{AD3DA1C9-E841-4B7F-98F9-8F9F84DBFF89}" dt="2022-10-24T20:09:52.188" v="412"/>
          <ac:spMkLst>
            <pc:docMk/>
            <pc:sldMk cId="2724298830" sldId="284"/>
            <ac:spMk id="31" creationId="{91691CFB-E865-4795-BDF9-9B6D845819B8}"/>
          </ac:spMkLst>
        </pc:spChg>
        <pc:spChg chg="add del mod">
          <ac:chgData name="tran.anh.hoang" userId="02abb854-3ba8-4092-8513-476a9b77f0cd" providerId="ADAL" clId="{AD3DA1C9-E841-4B7F-98F9-8F9F84DBFF89}" dt="2022-10-24T20:09:52.188" v="412"/>
          <ac:spMkLst>
            <pc:docMk/>
            <pc:sldMk cId="2724298830" sldId="284"/>
            <ac:spMk id="32" creationId="{5CE348BA-AA9C-9A75-C2E2-5F4D9F0AE7DA}"/>
          </ac:spMkLst>
        </pc:spChg>
        <pc:spChg chg="add del mod">
          <ac:chgData name="tran.anh.hoang" userId="02abb854-3ba8-4092-8513-476a9b77f0cd" providerId="ADAL" clId="{AD3DA1C9-E841-4B7F-98F9-8F9F84DBFF89}" dt="2022-10-24T20:09:52.188" v="412"/>
          <ac:spMkLst>
            <pc:docMk/>
            <pc:sldMk cId="2724298830" sldId="284"/>
            <ac:spMk id="33" creationId="{4C5D97D6-8CD8-A913-0384-C28A7C500418}"/>
          </ac:spMkLst>
        </pc:spChg>
        <pc:spChg chg="add del mod">
          <ac:chgData name="tran.anh.hoang" userId="02abb854-3ba8-4092-8513-476a9b77f0cd" providerId="ADAL" clId="{AD3DA1C9-E841-4B7F-98F9-8F9F84DBFF89}" dt="2022-10-24T20:10:57.063" v="417" actId="478"/>
          <ac:spMkLst>
            <pc:docMk/>
            <pc:sldMk cId="2724298830" sldId="284"/>
            <ac:spMk id="34" creationId="{74CE18B9-4A95-E70D-26C6-738C52B26325}"/>
          </ac:spMkLst>
        </pc:spChg>
        <pc:spChg chg="add del mod">
          <ac:chgData name="tran.anh.hoang" userId="02abb854-3ba8-4092-8513-476a9b77f0cd" providerId="ADAL" clId="{AD3DA1C9-E841-4B7F-98F9-8F9F84DBFF89}" dt="2022-10-24T20:10:57.063" v="417" actId="478"/>
          <ac:spMkLst>
            <pc:docMk/>
            <pc:sldMk cId="2724298830" sldId="284"/>
            <ac:spMk id="35" creationId="{687CF7BA-52BE-600D-B258-53DF6AA49AA9}"/>
          </ac:spMkLst>
        </pc:spChg>
        <pc:spChg chg="add del mod">
          <ac:chgData name="tran.anh.hoang" userId="02abb854-3ba8-4092-8513-476a9b77f0cd" providerId="ADAL" clId="{AD3DA1C9-E841-4B7F-98F9-8F9F84DBFF89}" dt="2022-10-24T20:10:57.063" v="417" actId="478"/>
          <ac:spMkLst>
            <pc:docMk/>
            <pc:sldMk cId="2724298830" sldId="284"/>
            <ac:spMk id="36" creationId="{8DA9B263-7F36-F75E-80A2-8589D95527EF}"/>
          </ac:spMkLst>
        </pc:spChg>
        <pc:spChg chg="add del mod">
          <ac:chgData name="tran.anh.hoang" userId="02abb854-3ba8-4092-8513-476a9b77f0cd" providerId="ADAL" clId="{AD3DA1C9-E841-4B7F-98F9-8F9F84DBFF89}" dt="2022-10-24T20:10:57.063" v="417" actId="478"/>
          <ac:spMkLst>
            <pc:docMk/>
            <pc:sldMk cId="2724298830" sldId="284"/>
            <ac:spMk id="37" creationId="{85894CEB-042F-DE0E-16C7-DDE59D984B01}"/>
          </ac:spMkLst>
        </pc:spChg>
        <pc:spChg chg="add del mod">
          <ac:chgData name="tran.anh.hoang" userId="02abb854-3ba8-4092-8513-476a9b77f0cd" providerId="ADAL" clId="{AD3DA1C9-E841-4B7F-98F9-8F9F84DBFF89}" dt="2022-10-24T20:10:57.063" v="417" actId="478"/>
          <ac:spMkLst>
            <pc:docMk/>
            <pc:sldMk cId="2724298830" sldId="284"/>
            <ac:spMk id="38" creationId="{6DA5F64D-1883-65E8-0738-71E817AF71C5}"/>
          </ac:spMkLst>
        </pc:spChg>
        <pc:spChg chg="add del mod">
          <ac:chgData name="tran.anh.hoang" userId="02abb854-3ba8-4092-8513-476a9b77f0cd" providerId="ADAL" clId="{AD3DA1C9-E841-4B7F-98F9-8F9F84DBFF89}" dt="2022-10-24T20:10:57.063" v="417" actId="478"/>
          <ac:spMkLst>
            <pc:docMk/>
            <pc:sldMk cId="2724298830" sldId="284"/>
            <ac:spMk id="39" creationId="{ABE8A5EA-5E1F-FDB1-9A38-CC3541993692}"/>
          </ac:spMkLst>
        </pc:spChg>
        <pc:spChg chg="add del mod">
          <ac:chgData name="tran.anh.hoang" userId="02abb854-3ba8-4092-8513-476a9b77f0cd" providerId="ADAL" clId="{AD3DA1C9-E841-4B7F-98F9-8F9F84DBFF89}" dt="2022-10-24T20:10:57.063" v="417" actId="478"/>
          <ac:spMkLst>
            <pc:docMk/>
            <pc:sldMk cId="2724298830" sldId="284"/>
            <ac:spMk id="40" creationId="{54C74C35-3A27-E1F4-6A4E-9A7316913ED5}"/>
          </ac:spMkLst>
        </pc:spChg>
        <pc:spChg chg="add del mod">
          <ac:chgData name="tran.anh.hoang" userId="02abb854-3ba8-4092-8513-476a9b77f0cd" providerId="ADAL" clId="{AD3DA1C9-E841-4B7F-98F9-8F9F84DBFF89}" dt="2022-10-24T20:10:57.063" v="417" actId="478"/>
          <ac:spMkLst>
            <pc:docMk/>
            <pc:sldMk cId="2724298830" sldId="284"/>
            <ac:spMk id="41" creationId="{5A272ABB-D7B7-9156-E822-4FDCA193D627}"/>
          </ac:spMkLst>
        </pc:spChg>
        <pc:spChg chg="add del mod">
          <ac:chgData name="tran.anh.hoang" userId="02abb854-3ba8-4092-8513-476a9b77f0cd" providerId="ADAL" clId="{AD3DA1C9-E841-4B7F-98F9-8F9F84DBFF89}" dt="2022-10-24T20:10:57.063" v="417" actId="478"/>
          <ac:spMkLst>
            <pc:docMk/>
            <pc:sldMk cId="2724298830" sldId="284"/>
            <ac:spMk id="42" creationId="{4F93359B-83B1-8EAE-CA09-4A0182EE0161}"/>
          </ac:spMkLst>
        </pc:spChg>
        <pc:spChg chg="add del mod">
          <ac:chgData name="tran.anh.hoang" userId="02abb854-3ba8-4092-8513-476a9b77f0cd" providerId="ADAL" clId="{AD3DA1C9-E841-4B7F-98F9-8F9F84DBFF89}" dt="2022-10-24T20:10:57.063" v="417" actId="478"/>
          <ac:spMkLst>
            <pc:docMk/>
            <pc:sldMk cId="2724298830" sldId="284"/>
            <ac:spMk id="43" creationId="{547F198E-D1C0-3EAA-B415-629EC4D5B4F7}"/>
          </ac:spMkLst>
        </pc:spChg>
        <pc:spChg chg="add del mod">
          <ac:chgData name="tran.anh.hoang" userId="02abb854-3ba8-4092-8513-476a9b77f0cd" providerId="ADAL" clId="{AD3DA1C9-E841-4B7F-98F9-8F9F84DBFF89}" dt="2022-10-24T20:10:57.063" v="417" actId="478"/>
          <ac:spMkLst>
            <pc:docMk/>
            <pc:sldMk cId="2724298830" sldId="284"/>
            <ac:spMk id="44" creationId="{06D0A610-8161-2E99-828C-CB6CF2FF4814}"/>
          </ac:spMkLst>
        </pc:spChg>
        <pc:spChg chg="add del mod">
          <ac:chgData name="tran.anh.hoang" userId="02abb854-3ba8-4092-8513-476a9b77f0cd" providerId="ADAL" clId="{AD3DA1C9-E841-4B7F-98F9-8F9F84DBFF89}" dt="2022-10-24T20:10:57.063" v="417" actId="478"/>
          <ac:spMkLst>
            <pc:docMk/>
            <pc:sldMk cId="2724298830" sldId="284"/>
            <ac:spMk id="45" creationId="{37EA2FA5-0321-6F90-644D-605E84D04826}"/>
          </ac:spMkLst>
        </pc:spChg>
        <pc:spChg chg="add del mod">
          <ac:chgData name="tran.anh.hoang" userId="02abb854-3ba8-4092-8513-476a9b77f0cd" providerId="ADAL" clId="{AD3DA1C9-E841-4B7F-98F9-8F9F84DBFF89}" dt="2022-10-24T20:10:57.063" v="417" actId="478"/>
          <ac:spMkLst>
            <pc:docMk/>
            <pc:sldMk cId="2724298830" sldId="284"/>
            <ac:spMk id="46" creationId="{352CA41A-754A-704F-5E9E-299D8CB4CE1E}"/>
          </ac:spMkLst>
        </pc:spChg>
        <pc:spChg chg="add del mod">
          <ac:chgData name="tran.anh.hoang" userId="02abb854-3ba8-4092-8513-476a9b77f0cd" providerId="ADAL" clId="{AD3DA1C9-E841-4B7F-98F9-8F9F84DBFF89}" dt="2022-10-24T20:10:57.063" v="417" actId="478"/>
          <ac:spMkLst>
            <pc:docMk/>
            <pc:sldMk cId="2724298830" sldId="284"/>
            <ac:spMk id="47" creationId="{9AA68AAC-110F-2A23-06C4-11FD350F24C8}"/>
          </ac:spMkLst>
        </pc:spChg>
        <pc:spChg chg="add del mod">
          <ac:chgData name="tran.anh.hoang" userId="02abb854-3ba8-4092-8513-476a9b77f0cd" providerId="ADAL" clId="{AD3DA1C9-E841-4B7F-98F9-8F9F84DBFF89}" dt="2022-10-24T20:10:57.063" v="417" actId="478"/>
          <ac:spMkLst>
            <pc:docMk/>
            <pc:sldMk cId="2724298830" sldId="284"/>
            <ac:spMk id="48" creationId="{90A84740-EE3B-6D38-EEC0-346753AF8FA6}"/>
          </ac:spMkLst>
        </pc:spChg>
        <pc:spChg chg="add del mod">
          <ac:chgData name="tran.anh.hoang" userId="02abb854-3ba8-4092-8513-476a9b77f0cd" providerId="ADAL" clId="{AD3DA1C9-E841-4B7F-98F9-8F9F84DBFF89}" dt="2022-10-24T20:10:58.603" v="419"/>
          <ac:spMkLst>
            <pc:docMk/>
            <pc:sldMk cId="2724298830" sldId="284"/>
            <ac:spMk id="49" creationId="{AABB03ED-0508-4B71-7E9B-17CA2203B09D}"/>
          </ac:spMkLst>
        </pc:spChg>
        <pc:spChg chg="add del mod">
          <ac:chgData name="tran.anh.hoang" userId="02abb854-3ba8-4092-8513-476a9b77f0cd" providerId="ADAL" clId="{AD3DA1C9-E841-4B7F-98F9-8F9F84DBFF89}" dt="2022-10-24T20:10:58.603" v="419"/>
          <ac:spMkLst>
            <pc:docMk/>
            <pc:sldMk cId="2724298830" sldId="284"/>
            <ac:spMk id="50" creationId="{A46C26AC-DD97-9740-7D1B-BE57EE8C58B1}"/>
          </ac:spMkLst>
        </pc:spChg>
        <pc:spChg chg="add del mod">
          <ac:chgData name="tran.anh.hoang" userId="02abb854-3ba8-4092-8513-476a9b77f0cd" providerId="ADAL" clId="{AD3DA1C9-E841-4B7F-98F9-8F9F84DBFF89}" dt="2022-10-24T20:10:58.603" v="419"/>
          <ac:spMkLst>
            <pc:docMk/>
            <pc:sldMk cId="2724298830" sldId="284"/>
            <ac:spMk id="51" creationId="{E94F5CA0-7720-D371-2D88-22CDF17A8702}"/>
          </ac:spMkLst>
        </pc:spChg>
        <pc:spChg chg="add del mod">
          <ac:chgData name="tran.anh.hoang" userId="02abb854-3ba8-4092-8513-476a9b77f0cd" providerId="ADAL" clId="{AD3DA1C9-E841-4B7F-98F9-8F9F84DBFF89}" dt="2022-10-24T20:10:58.603" v="419"/>
          <ac:spMkLst>
            <pc:docMk/>
            <pc:sldMk cId="2724298830" sldId="284"/>
            <ac:spMk id="52" creationId="{0A1B7DC1-4755-9B97-3D80-12A1C1B8ADB3}"/>
          </ac:spMkLst>
        </pc:spChg>
        <pc:spChg chg="add del mod">
          <ac:chgData name="tran.anh.hoang" userId="02abb854-3ba8-4092-8513-476a9b77f0cd" providerId="ADAL" clId="{AD3DA1C9-E841-4B7F-98F9-8F9F84DBFF89}" dt="2022-10-24T20:10:58.603" v="419"/>
          <ac:spMkLst>
            <pc:docMk/>
            <pc:sldMk cId="2724298830" sldId="284"/>
            <ac:spMk id="53" creationId="{9E9BE3AC-EBF5-AF7C-3E00-F5F950A67CF6}"/>
          </ac:spMkLst>
        </pc:spChg>
        <pc:spChg chg="add del mod">
          <ac:chgData name="tran.anh.hoang" userId="02abb854-3ba8-4092-8513-476a9b77f0cd" providerId="ADAL" clId="{AD3DA1C9-E841-4B7F-98F9-8F9F84DBFF89}" dt="2022-10-24T20:10:58.603" v="419"/>
          <ac:spMkLst>
            <pc:docMk/>
            <pc:sldMk cId="2724298830" sldId="284"/>
            <ac:spMk id="54" creationId="{AC4EFA69-1D23-062E-3C0A-C7485BF34861}"/>
          </ac:spMkLst>
        </pc:spChg>
        <pc:spChg chg="add del mod">
          <ac:chgData name="tran.anh.hoang" userId="02abb854-3ba8-4092-8513-476a9b77f0cd" providerId="ADAL" clId="{AD3DA1C9-E841-4B7F-98F9-8F9F84DBFF89}" dt="2022-10-24T20:10:58.603" v="419"/>
          <ac:spMkLst>
            <pc:docMk/>
            <pc:sldMk cId="2724298830" sldId="284"/>
            <ac:spMk id="55" creationId="{014556E6-58ED-5125-8BF4-D4028659B08D}"/>
          </ac:spMkLst>
        </pc:spChg>
        <pc:spChg chg="add del mod">
          <ac:chgData name="tran.anh.hoang" userId="02abb854-3ba8-4092-8513-476a9b77f0cd" providerId="ADAL" clId="{AD3DA1C9-E841-4B7F-98F9-8F9F84DBFF89}" dt="2022-10-24T20:10:58.603" v="419"/>
          <ac:spMkLst>
            <pc:docMk/>
            <pc:sldMk cId="2724298830" sldId="284"/>
            <ac:spMk id="56" creationId="{EF8E75F3-88E0-27AF-2F58-95A341368DAB}"/>
          </ac:spMkLst>
        </pc:spChg>
        <pc:spChg chg="add del mod">
          <ac:chgData name="tran.anh.hoang" userId="02abb854-3ba8-4092-8513-476a9b77f0cd" providerId="ADAL" clId="{AD3DA1C9-E841-4B7F-98F9-8F9F84DBFF89}" dt="2022-10-24T20:10:58.603" v="419"/>
          <ac:spMkLst>
            <pc:docMk/>
            <pc:sldMk cId="2724298830" sldId="284"/>
            <ac:spMk id="57" creationId="{8CED9395-3DA0-47C0-FA21-A44A111DAB23}"/>
          </ac:spMkLst>
        </pc:spChg>
        <pc:spChg chg="add del mod">
          <ac:chgData name="tran.anh.hoang" userId="02abb854-3ba8-4092-8513-476a9b77f0cd" providerId="ADAL" clId="{AD3DA1C9-E841-4B7F-98F9-8F9F84DBFF89}" dt="2022-10-24T20:10:58.603" v="419"/>
          <ac:spMkLst>
            <pc:docMk/>
            <pc:sldMk cId="2724298830" sldId="284"/>
            <ac:spMk id="58" creationId="{D5543553-C65F-64C1-B92C-79BE47C3818F}"/>
          </ac:spMkLst>
        </pc:spChg>
        <pc:spChg chg="add del mod">
          <ac:chgData name="tran.anh.hoang" userId="02abb854-3ba8-4092-8513-476a9b77f0cd" providerId="ADAL" clId="{AD3DA1C9-E841-4B7F-98F9-8F9F84DBFF89}" dt="2022-10-24T20:10:58.603" v="419"/>
          <ac:spMkLst>
            <pc:docMk/>
            <pc:sldMk cId="2724298830" sldId="284"/>
            <ac:spMk id="59" creationId="{E0ADA93B-8B46-F4A2-E070-3203791E85EF}"/>
          </ac:spMkLst>
        </pc:spChg>
        <pc:spChg chg="add del mod">
          <ac:chgData name="tran.anh.hoang" userId="02abb854-3ba8-4092-8513-476a9b77f0cd" providerId="ADAL" clId="{AD3DA1C9-E841-4B7F-98F9-8F9F84DBFF89}" dt="2022-10-24T20:10:58.603" v="419"/>
          <ac:spMkLst>
            <pc:docMk/>
            <pc:sldMk cId="2724298830" sldId="284"/>
            <ac:spMk id="60" creationId="{4A139646-AF14-0443-EDB8-38A94073B307}"/>
          </ac:spMkLst>
        </pc:spChg>
        <pc:spChg chg="add del mod">
          <ac:chgData name="tran.anh.hoang" userId="02abb854-3ba8-4092-8513-476a9b77f0cd" providerId="ADAL" clId="{AD3DA1C9-E841-4B7F-98F9-8F9F84DBFF89}" dt="2022-10-24T20:10:58.603" v="419"/>
          <ac:spMkLst>
            <pc:docMk/>
            <pc:sldMk cId="2724298830" sldId="284"/>
            <ac:spMk id="61" creationId="{27DDAD83-E9CA-317B-3D0F-AB9272BB3D34}"/>
          </ac:spMkLst>
        </pc:spChg>
        <pc:spChg chg="add del mod">
          <ac:chgData name="tran.anh.hoang" userId="02abb854-3ba8-4092-8513-476a9b77f0cd" providerId="ADAL" clId="{AD3DA1C9-E841-4B7F-98F9-8F9F84DBFF89}" dt="2022-10-24T20:10:58.603" v="419"/>
          <ac:spMkLst>
            <pc:docMk/>
            <pc:sldMk cId="2724298830" sldId="284"/>
            <ac:spMk id="62" creationId="{4D4CB91F-1A16-1593-6B0C-B1BBD65C489A}"/>
          </ac:spMkLst>
        </pc:spChg>
        <pc:spChg chg="add del mod">
          <ac:chgData name="tran.anh.hoang" userId="02abb854-3ba8-4092-8513-476a9b77f0cd" providerId="ADAL" clId="{AD3DA1C9-E841-4B7F-98F9-8F9F84DBFF89}" dt="2022-10-24T20:10:58.603" v="419"/>
          <ac:spMkLst>
            <pc:docMk/>
            <pc:sldMk cId="2724298830" sldId="284"/>
            <ac:spMk id="63" creationId="{94C0361B-FAF8-319C-E6D5-742219A270D2}"/>
          </ac:spMkLst>
        </pc:spChg>
        <pc:spChg chg="add del mod">
          <ac:chgData name="tran.anh.hoang" userId="02abb854-3ba8-4092-8513-476a9b77f0cd" providerId="ADAL" clId="{AD3DA1C9-E841-4B7F-98F9-8F9F84DBFF89}" dt="2022-10-24T20:11:11.111" v="421" actId="478"/>
          <ac:spMkLst>
            <pc:docMk/>
            <pc:sldMk cId="2724298830" sldId="284"/>
            <ac:spMk id="64" creationId="{B2C57D91-5317-C66B-F88D-A3F830D2E723}"/>
          </ac:spMkLst>
        </pc:spChg>
        <pc:spChg chg="add del mod">
          <ac:chgData name="tran.anh.hoang" userId="02abb854-3ba8-4092-8513-476a9b77f0cd" providerId="ADAL" clId="{AD3DA1C9-E841-4B7F-98F9-8F9F84DBFF89}" dt="2022-10-24T20:11:11.111" v="421" actId="478"/>
          <ac:spMkLst>
            <pc:docMk/>
            <pc:sldMk cId="2724298830" sldId="284"/>
            <ac:spMk id="65" creationId="{77E276F0-D4FB-5719-B822-72F829F350B9}"/>
          </ac:spMkLst>
        </pc:spChg>
        <pc:spChg chg="add del mod">
          <ac:chgData name="tran.anh.hoang" userId="02abb854-3ba8-4092-8513-476a9b77f0cd" providerId="ADAL" clId="{AD3DA1C9-E841-4B7F-98F9-8F9F84DBFF89}" dt="2022-10-24T20:11:11.111" v="421" actId="478"/>
          <ac:spMkLst>
            <pc:docMk/>
            <pc:sldMk cId="2724298830" sldId="284"/>
            <ac:spMk id="66" creationId="{E61B5A48-86E6-5FF1-F6AA-440C1CCA6E36}"/>
          </ac:spMkLst>
        </pc:spChg>
        <pc:spChg chg="add del mod">
          <ac:chgData name="tran.anh.hoang" userId="02abb854-3ba8-4092-8513-476a9b77f0cd" providerId="ADAL" clId="{AD3DA1C9-E841-4B7F-98F9-8F9F84DBFF89}" dt="2022-10-24T20:11:11.111" v="421" actId="478"/>
          <ac:spMkLst>
            <pc:docMk/>
            <pc:sldMk cId="2724298830" sldId="284"/>
            <ac:spMk id="67" creationId="{5D425050-0DAC-D920-F34F-C42A18A9BC03}"/>
          </ac:spMkLst>
        </pc:spChg>
        <pc:spChg chg="add del mod">
          <ac:chgData name="tran.anh.hoang" userId="02abb854-3ba8-4092-8513-476a9b77f0cd" providerId="ADAL" clId="{AD3DA1C9-E841-4B7F-98F9-8F9F84DBFF89}" dt="2022-10-24T20:11:11.111" v="421" actId="478"/>
          <ac:spMkLst>
            <pc:docMk/>
            <pc:sldMk cId="2724298830" sldId="284"/>
            <ac:spMk id="68" creationId="{2C58E8D5-29B9-9B65-093C-579640E4BF1E}"/>
          </ac:spMkLst>
        </pc:spChg>
        <pc:spChg chg="add del mod">
          <ac:chgData name="tran.anh.hoang" userId="02abb854-3ba8-4092-8513-476a9b77f0cd" providerId="ADAL" clId="{AD3DA1C9-E841-4B7F-98F9-8F9F84DBFF89}" dt="2022-10-24T20:11:11.111" v="421" actId="478"/>
          <ac:spMkLst>
            <pc:docMk/>
            <pc:sldMk cId="2724298830" sldId="284"/>
            <ac:spMk id="69" creationId="{A9329F69-B124-7DBF-6340-0E03B07ABFA8}"/>
          </ac:spMkLst>
        </pc:spChg>
        <pc:spChg chg="add del mod">
          <ac:chgData name="tran.anh.hoang" userId="02abb854-3ba8-4092-8513-476a9b77f0cd" providerId="ADAL" clId="{AD3DA1C9-E841-4B7F-98F9-8F9F84DBFF89}" dt="2022-10-24T20:11:11.111" v="421" actId="478"/>
          <ac:spMkLst>
            <pc:docMk/>
            <pc:sldMk cId="2724298830" sldId="284"/>
            <ac:spMk id="70" creationId="{AD09C6A5-9DEB-5F80-7751-99733A3F4F8A}"/>
          </ac:spMkLst>
        </pc:spChg>
        <pc:spChg chg="add del mod">
          <ac:chgData name="tran.anh.hoang" userId="02abb854-3ba8-4092-8513-476a9b77f0cd" providerId="ADAL" clId="{AD3DA1C9-E841-4B7F-98F9-8F9F84DBFF89}" dt="2022-10-24T20:11:11.111" v="421" actId="478"/>
          <ac:spMkLst>
            <pc:docMk/>
            <pc:sldMk cId="2724298830" sldId="284"/>
            <ac:spMk id="71" creationId="{BD161CBC-B8C9-FEFF-2DD3-E2CD66A22264}"/>
          </ac:spMkLst>
        </pc:spChg>
        <pc:spChg chg="add del mod">
          <ac:chgData name="tran.anh.hoang" userId="02abb854-3ba8-4092-8513-476a9b77f0cd" providerId="ADAL" clId="{AD3DA1C9-E841-4B7F-98F9-8F9F84DBFF89}" dt="2022-10-24T20:11:11.111" v="421" actId="478"/>
          <ac:spMkLst>
            <pc:docMk/>
            <pc:sldMk cId="2724298830" sldId="284"/>
            <ac:spMk id="72" creationId="{064AAAEC-4175-B3AF-A839-D873FB38FAB2}"/>
          </ac:spMkLst>
        </pc:spChg>
        <pc:spChg chg="add del mod">
          <ac:chgData name="tran.anh.hoang" userId="02abb854-3ba8-4092-8513-476a9b77f0cd" providerId="ADAL" clId="{AD3DA1C9-E841-4B7F-98F9-8F9F84DBFF89}" dt="2022-10-24T20:11:11.111" v="421" actId="478"/>
          <ac:spMkLst>
            <pc:docMk/>
            <pc:sldMk cId="2724298830" sldId="284"/>
            <ac:spMk id="73" creationId="{39FC9814-3570-7267-D10D-EE4540214F6C}"/>
          </ac:spMkLst>
        </pc:spChg>
        <pc:spChg chg="add del mod">
          <ac:chgData name="tran.anh.hoang" userId="02abb854-3ba8-4092-8513-476a9b77f0cd" providerId="ADAL" clId="{AD3DA1C9-E841-4B7F-98F9-8F9F84DBFF89}" dt="2022-10-24T20:11:11.111" v="421" actId="478"/>
          <ac:spMkLst>
            <pc:docMk/>
            <pc:sldMk cId="2724298830" sldId="284"/>
            <ac:spMk id="74" creationId="{A969F364-2313-F768-545A-A880C746779D}"/>
          </ac:spMkLst>
        </pc:spChg>
        <pc:spChg chg="add del mod">
          <ac:chgData name="tran.anh.hoang" userId="02abb854-3ba8-4092-8513-476a9b77f0cd" providerId="ADAL" clId="{AD3DA1C9-E841-4B7F-98F9-8F9F84DBFF89}" dt="2022-10-24T20:11:11.111" v="421" actId="478"/>
          <ac:spMkLst>
            <pc:docMk/>
            <pc:sldMk cId="2724298830" sldId="284"/>
            <ac:spMk id="75" creationId="{B73E8AA4-4551-A74F-27B9-9A06D0ED08E5}"/>
          </ac:spMkLst>
        </pc:spChg>
        <pc:spChg chg="add del mod">
          <ac:chgData name="tran.anh.hoang" userId="02abb854-3ba8-4092-8513-476a9b77f0cd" providerId="ADAL" clId="{AD3DA1C9-E841-4B7F-98F9-8F9F84DBFF89}" dt="2022-10-24T20:11:11.111" v="421" actId="478"/>
          <ac:spMkLst>
            <pc:docMk/>
            <pc:sldMk cId="2724298830" sldId="284"/>
            <ac:spMk id="76" creationId="{C8D6A22B-EB0E-EAEE-38BF-47F23566D5BD}"/>
          </ac:spMkLst>
        </pc:spChg>
        <pc:spChg chg="add del mod">
          <ac:chgData name="tran.anh.hoang" userId="02abb854-3ba8-4092-8513-476a9b77f0cd" providerId="ADAL" clId="{AD3DA1C9-E841-4B7F-98F9-8F9F84DBFF89}" dt="2022-10-24T20:11:11.111" v="421" actId="478"/>
          <ac:spMkLst>
            <pc:docMk/>
            <pc:sldMk cId="2724298830" sldId="284"/>
            <ac:spMk id="77" creationId="{0F8BF238-0559-61B3-65BF-792E42DD8C83}"/>
          </ac:spMkLst>
        </pc:spChg>
        <pc:spChg chg="add del mod">
          <ac:chgData name="tran.anh.hoang" userId="02abb854-3ba8-4092-8513-476a9b77f0cd" providerId="ADAL" clId="{AD3DA1C9-E841-4B7F-98F9-8F9F84DBFF89}" dt="2022-10-24T20:11:11.111" v="421" actId="478"/>
          <ac:spMkLst>
            <pc:docMk/>
            <pc:sldMk cId="2724298830" sldId="284"/>
            <ac:spMk id="78" creationId="{D47B206A-9D26-5581-DA2E-72E6DF222F64}"/>
          </ac:spMkLst>
        </pc:spChg>
        <pc:spChg chg="add mod">
          <ac:chgData name="tran.anh.hoang" userId="02abb854-3ba8-4092-8513-476a9b77f0cd" providerId="ADAL" clId="{AD3DA1C9-E841-4B7F-98F9-8F9F84DBFF89}" dt="2022-10-24T20:12:05.800" v="423" actId="1076"/>
          <ac:spMkLst>
            <pc:docMk/>
            <pc:sldMk cId="2724298830" sldId="284"/>
            <ac:spMk id="79" creationId="{3415C901-039D-4058-80C7-5ABA400CDB06}"/>
          </ac:spMkLst>
        </pc:spChg>
        <pc:spChg chg="add mod">
          <ac:chgData name="tran.anh.hoang" userId="02abb854-3ba8-4092-8513-476a9b77f0cd" providerId="ADAL" clId="{AD3DA1C9-E841-4B7F-98F9-8F9F84DBFF89}" dt="2022-10-24T20:12:05.800" v="423" actId="1076"/>
          <ac:spMkLst>
            <pc:docMk/>
            <pc:sldMk cId="2724298830" sldId="284"/>
            <ac:spMk id="80" creationId="{966DA334-7569-42CB-95CD-419F4AC26092}"/>
          </ac:spMkLst>
        </pc:spChg>
        <pc:spChg chg="add mod">
          <ac:chgData name="tran.anh.hoang" userId="02abb854-3ba8-4092-8513-476a9b77f0cd" providerId="ADAL" clId="{AD3DA1C9-E841-4B7F-98F9-8F9F84DBFF89}" dt="2022-10-24T20:12:05.800" v="423" actId="1076"/>
          <ac:spMkLst>
            <pc:docMk/>
            <pc:sldMk cId="2724298830" sldId="284"/>
            <ac:spMk id="81" creationId="{FC17936A-EE2B-4C30-A31C-496282D48B87}"/>
          </ac:spMkLst>
        </pc:spChg>
        <pc:spChg chg="add mod">
          <ac:chgData name="tran.anh.hoang" userId="02abb854-3ba8-4092-8513-476a9b77f0cd" providerId="ADAL" clId="{AD3DA1C9-E841-4B7F-98F9-8F9F84DBFF89}" dt="2022-10-24T20:12:05.800" v="423" actId="1076"/>
          <ac:spMkLst>
            <pc:docMk/>
            <pc:sldMk cId="2724298830" sldId="284"/>
            <ac:spMk id="82" creationId="{7889103E-B405-4427-BC20-A3CA893D099A}"/>
          </ac:spMkLst>
        </pc:spChg>
        <pc:spChg chg="add mod">
          <ac:chgData name="tran.anh.hoang" userId="02abb854-3ba8-4092-8513-476a9b77f0cd" providerId="ADAL" clId="{AD3DA1C9-E841-4B7F-98F9-8F9F84DBFF89}" dt="2022-10-24T20:12:05.800" v="423" actId="1076"/>
          <ac:spMkLst>
            <pc:docMk/>
            <pc:sldMk cId="2724298830" sldId="284"/>
            <ac:spMk id="83" creationId="{81AA7F01-98B3-49CE-A287-1B558536C306}"/>
          </ac:spMkLst>
        </pc:spChg>
        <pc:spChg chg="add mod">
          <ac:chgData name="tran.anh.hoang" userId="02abb854-3ba8-4092-8513-476a9b77f0cd" providerId="ADAL" clId="{AD3DA1C9-E841-4B7F-98F9-8F9F84DBFF89}" dt="2022-10-24T20:12:05.800" v="423" actId="1076"/>
          <ac:spMkLst>
            <pc:docMk/>
            <pc:sldMk cId="2724298830" sldId="284"/>
            <ac:spMk id="84" creationId="{491CCD59-030F-4F79-9A33-EBC86A2EC9FE}"/>
          </ac:spMkLst>
        </pc:spChg>
        <pc:spChg chg="add mod">
          <ac:chgData name="tran.anh.hoang" userId="02abb854-3ba8-4092-8513-476a9b77f0cd" providerId="ADAL" clId="{AD3DA1C9-E841-4B7F-98F9-8F9F84DBFF89}" dt="2022-10-24T20:12:05.800" v="423" actId="1076"/>
          <ac:spMkLst>
            <pc:docMk/>
            <pc:sldMk cId="2724298830" sldId="284"/>
            <ac:spMk id="85" creationId="{B6086B1F-4F6D-4493-AE84-2520E93642DE}"/>
          </ac:spMkLst>
        </pc:spChg>
        <pc:spChg chg="add mod">
          <ac:chgData name="tran.anh.hoang" userId="02abb854-3ba8-4092-8513-476a9b77f0cd" providerId="ADAL" clId="{AD3DA1C9-E841-4B7F-98F9-8F9F84DBFF89}" dt="2022-10-24T20:16:49.199" v="714" actId="20577"/>
          <ac:spMkLst>
            <pc:docMk/>
            <pc:sldMk cId="2724298830" sldId="284"/>
            <ac:spMk id="86" creationId="{6A44816B-378D-41B5-84D7-39CECE2E452E}"/>
          </ac:spMkLst>
        </pc:spChg>
        <pc:spChg chg="add mod">
          <ac:chgData name="tran.anh.hoang" userId="02abb854-3ba8-4092-8513-476a9b77f0cd" providerId="ADAL" clId="{AD3DA1C9-E841-4B7F-98F9-8F9F84DBFF89}" dt="2022-10-24T20:12:05.800" v="423" actId="1076"/>
          <ac:spMkLst>
            <pc:docMk/>
            <pc:sldMk cId="2724298830" sldId="284"/>
            <ac:spMk id="87" creationId="{2EFC63F8-23B1-4F22-9868-15EB446170F3}"/>
          </ac:spMkLst>
        </pc:spChg>
        <pc:spChg chg="add mod">
          <ac:chgData name="tran.anh.hoang" userId="02abb854-3ba8-4092-8513-476a9b77f0cd" providerId="ADAL" clId="{AD3DA1C9-E841-4B7F-98F9-8F9F84DBFF89}" dt="2022-10-24T20:49:48.321" v="844" actId="1076"/>
          <ac:spMkLst>
            <pc:docMk/>
            <pc:sldMk cId="2724298830" sldId="284"/>
            <ac:spMk id="88" creationId="{AA64E66E-DA3C-42CD-80D9-89BD3A8A401A}"/>
          </ac:spMkLst>
        </pc:spChg>
        <pc:spChg chg="add mod">
          <ac:chgData name="tran.anh.hoang" userId="02abb854-3ba8-4092-8513-476a9b77f0cd" providerId="ADAL" clId="{AD3DA1C9-E841-4B7F-98F9-8F9F84DBFF89}" dt="2022-10-24T20:12:05.800" v="423" actId="1076"/>
          <ac:spMkLst>
            <pc:docMk/>
            <pc:sldMk cId="2724298830" sldId="284"/>
            <ac:spMk id="89" creationId="{F5A6A695-5271-4895-88EF-663A3F593E59}"/>
          </ac:spMkLst>
        </pc:spChg>
        <pc:spChg chg="add mod">
          <ac:chgData name="tran.anh.hoang" userId="02abb854-3ba8-4092-8513-476a9b77f0cd" providerId="ADAL" clId="{AD3DA1C9-E841-4B7F-98F9-8F9F84DBFF89}" dt="2022-10-24T20:49:51.872" v="845" actId="1076"/>
          <ac:spMkLst>
            <pc:docMk/>
            <pc:sldMk cId="2724298830" sldId="284"/>
            <ac:spMk id="90" creationId="{93CA8393-83FA-4B7B-BF41-CB601BA16432}"/>
          </ac:spMkLst>
        </pc:spChg>
        <pc:spChg chg="add mod">
          <ac:chgData name="tran.anh.hoang" userId="02abb854-3ba8-4092-8513-476a9b77f0cd" providerId="ADAL" clId="{AD3DA1C9-E841-4B7F-98F9-8F9F84DBFF89}" dt="2022-10-24T20:12:05.800" v="423" actId="1076"/>
          <ac:spMkLst>
            <pc:docMk/>
            <pc:sldMk cId="2724298830" sldId="284"/>
            <ac:spMk id="91" creationId="{3CD04606-2C05-4AC9-9F6C-C0E9EDF1BC26}"/>
          </ac:spMkLst>
        </pc:spChg>
        <pc:spChg chg="add mod">
          <ac:chgData name="tran.anh.hoang" userId="02abb854-3ba8-4092-8513-476a9b77f0cd" providerId="ADAL" clId="{AD3DA1C9-E841-4B7F-98F9-8F9F84DBFF89}" dt="2022-10-24T20:49:57.538" v="846" actId="1076"/>
          <ac:spMkLst>
            <pc:docMk/>
            <pc:sldMk cId="2724298830" sldId="284"/>
            <ac:spMk id="92" creationId="{DA3309B0-9F41-47B2-8F25-109874864183}"/>
          </ac:spMkLst>
        </pc:spChg>
        <pc:spChg chg="add mod">
          <ac:chgData name="tran.anh.hoang" userId="02abb854-3ba8-4092-8513-476a9b77f0cd" providerId="ADAL" clId="{AD3DA1C9-E841-4B7F-98F9-8F9F84DBFF89}" dt="2022-10-24T20:50:08.513" v="848" actId="113"/>
          <ac:spMkLst>
            <pc:docMk/>
            <pc:sldMk cId="2724298830" sldId="284"/>
            <ac:spMk id="93" creationId="{44B04558-9764-DF23-4E07-E6877CF293DE}"/>
          </ac:spMkLst>
        </pc:spChg>
        <pc:spChg chg="add mod">
          <ac:chgData name="tran.anh.hoang" userId="02abb854-3ba8-4092-8513-476a9b77f0cd" providerId="ADAL" clId="{AD3DA1C9-E841-4B7F-98F9-8F9F84DBFF89}" dt="2022-10-24T20:12:05.800" v="423" actId="1076"/>
          <ac:spMkLst>
            <pc:docMk/>
            <pc:sldMk cId="2724298830" sldId="284"/>
            <ac:spMk id="94" creationId="{588E9FF6-0BD7-8732-1829-C3AB59B0AB71}"/>
          </ac:spMkLst>
        </pc:spChg>
        <pc:spChg chg="add del mod">
          <ac:chgData name="tran.anh.hoang" userId="02abb854-3ba8-4092-8513-476a9b77f0cd" providerId="ADAL" clId="{AD3DA1C9-E841-4B7F-98F9-8F9F84DBFF89}" dt="2022-10-24T20:16:13.517" v="683" actId="478"/>
          <ac:spMkLst>
            <pc:docMk/>
            <pc:sldMk cId="2724298830" sldId="284"/>
            <ac:spMk id="96" creationId="{53505D91-05DB-7AF0-16B7-F8D00F3B4053}"/>
          </ac:spMkLst>
        </pc:spChg>
        <pc:spChg chg="add del mod">
          <ac:chgData name="tran.anh.hoang" userId="02abb854-3ba8-4092-8513-476a9b77f0cd" providerId="ADAL" clId="{AD3DA1C9-E841-4B7F-98F9-8F9F84DBFF89}" dt="2022-10-24T20:16:11.022" v="682" actId="478"/>
          <ac:spMkLst>
            <pc:docMk/>
            <pc:sldMk cId="2724298830" sldId="284"/>
            <ac:spMk id="98" creationId="{6BC01201-C95E-E179-06B9-C782A977A25B}"/>
          </ac:spMkLst>
        </pc:spChg>
        <pc:spChg chg="add del mod">
          <ac:chgData name="tran.anh.hoang" userId="02abb854-3ba8-4092-8513-476a9b77f0cd" providerId="ADAL" clId="{AD3DA1C9-E841-4B7F-98F9-8F9F84DBFF89}" dt="2022-10-24T20:16:09.196" v="681" actId="478"/>
          <ac:spMkLst>
            <pc:docMk/>
            <pc:sldMk cId="2724298830" sldId="284"/>
            <ac:spMk id="101" creationId="{B36E0000-D683-E48F-514C-E04C200F4F07}"/>
          </ac:spMkLst>
        </pc:spChg>
        <pc:spChg chg="add del mod">
          <ac:chgData name="tran.anh.hoang" userId="02abb854-3ba8-4092-8513-476a9b77f0cd" providerId="ADAL" clId="{AD3DA1C9-E841-4B7F-98F9-8F9F84DBFF89}" dt="2022-10-24T20:16:07.211" v="680" actId="478"/>
          <ac:spMkLst>
            <pc:docMk/>
            <pc:sldMk cId="2724298830" sldId="284"/>
            <ac:spMk id="102" creationId="{5A82BAE4-0675-0481-2A88-F2FA9D92986A}"/>
          </ac:spMkLst>
        </pc:spChg>
        <pc:picChg chg="del">
          <ac:chgData name="tran.anh.hoang" userId="02abb854-3ba8-4092-8513-476a9b77f0cd" providerId="ADAL" clId="{AD3DA1C9-E841-4B7F-98F9-8F9F84DBFF89}" dt="2022-10-24T20:08:18.536" v="405" actId="478"/>
          <ac:picMkLst>
            <pc:docMk/>
            <pc:sldMk cId="2724298830" sldId="284"/>
            <ac:picMk id="4" creationId="{3E79D3D4-F4EC-5C43-DBA1-99693F619982}"/>
          </ac:picMkLst>
        </pc:picChg>
        <pc:picChg chg="add del mod">
          <ac:chgData name="tran.anh.hoang" userId="02abb854-3ba8-4092-8513-476a9b77f0cd" providerId="ADAL" clId="{AD3DA1C9-E841-4B7F-98F9-8F9F84DBFF89}" dt="2022-10-24T20:12:10.248" v="424" actId="478"/>
          <ac:picMkLst>
            <pc:docMk/>
            <pc:sldMk cId="2724298830" sldId="284"/>
            <ac:picMk id="95" creationId="{F91CFBB7-9CF8-0E42-3714-192CDAD7DFB7}"/>
          </ac:picMkLst>
        </pc:picChg>
        <pc:picChg chg="add del mod">
          <ac:chgData name="tran.anh.hoang" userId="02abb854-3ba8-4092-8513-476a9b77f0cd" providerId="ADAL" clId="{AD3DA1C9-E841-4B7F-98F9-8F9F84DBFF89}" dt="2022-10-24T20:12:12.349" v="425" actId="478"/>
          <ac:picMkLst>
            <pc:docMk/>
            <pc:sldMk cId="2724298830" sldId="284"/>
            <ac:picMk id="97" creationId="{A9DEE939-AF24-8349-25AA-3B9A37D2C9D9}"/>
          </ac:picMkLst>
        </pc:picChg>
        <pc:picChg chg="add del mod">
          <ac:chgData name="tran.anh.hoang" userId="02abb854-3ba8-4092-8513-476a9b77f0cd" providerId="ADAL" clId="{AD3DA1C9-E841-4B7F-98F9-8F9F84DBFF89}" dt="2022-10-24T20:12:14.156" v="426" actId="478"/>
          <ac:picMkLst>
            <pc:docMk/>
            <pc:sldMk cId="2724298830" sldId="284"/>
            <ac:picMk id="99" creationId="{51BF6FFA-16AB-A42A-6616-A1D658818CD9}"/>
          </ac:picMkLst>
        </pc:picChg>
        <pc:picChg chg="add del mod">
          <ac:chgData name="tran.anh.hoang" userId="02abb854-3ba8-4092-8513-476a9b77f0cd" providerId="ADAL" clId="{AD3DA1C9-E841-4B7F-98F9-8F9F84DBFF89}" dt="2022-10-24T20:12:15.980" v="427" actId="478"/>
          <ac:picMkLst>
            <pc:docMk/>
            <pc:sldMk cId="2724298830" sldId="284"/>
            <ac:picMk id="100" creationId="{EB918452-9B6C-874E-7A84-C2C0A3E72B7C}"/>
          </ac:picMkLst>
        </pc:picChg>
      </pc:sldChg>
      <pc:sldMasterChg chg="modSp mod modSldLayout">
        <pc:chgData name="tran.anh.hoang" userId="02abb854-3ba8-4092-8513-476a9b77f0cd" providerId="ADAL" clId="{AD3DA1C9-E841-4B7F-98F9-8F9F84DBFF89}" dt="2022-10-24T20:55:49.986" v="914" actId="14100"/>
        <pc:sldMasterMkLst>
          <pc:docMk/>
          <pc:sldMasterMk cId="0" sldId="2147483650"/>
        </pc:sldMasterMkLst>
        <pc:spChg chg="mod">
          <ac:chgData name="tran.anh.hoang" userId="02abb854-3ba8-4092-8513-476a9b77f0cd" providerId="ADAL" clId="{AD3DA1C9-E841-4B7F-98F9-8F9F84DBFF89}" dt="2022-10-24T20:55:23.940" v="909" actId="20577"/>
          <ac:spMkLst>
            <pc:docMk/>
            <pc:sldMasterMk cId="0" sldId="2147483650"/>
            <ac:spMk id="28" creationId="{00000000-0000-0000-0000-000000000000}"/>
          </ac:spMkLst>
        </pc:spChg>
        <pc:sldLayoutChg chg="modSp mod">
          <pc:chgData name="tran.anh.hoang" userId="02abb854-3ba8-4092-8513-476a9b77f0cd" providerId="ADAL" clId="{AD3DA1C9-E841-4B7F-98F9-8F9F84DBFF89}" dt="2022-10-24T20:55:49.986" v="914" actId="14100"/>
          <pc:sldLayoutMkLst>
            <pc:docMk/>
            <pc:sldMasterMk cId="0" sldId="2147483650"/>
            <pc:sldLayoutMk cId="0" sldId="2147483654"/>
          </pc:sldLayoutMkLst>
          <pc:spChg chg="mod">
            <ac:chgData name="tran.anh.hoang" userId="02abb854-3ba8-4092-8513-476a9b77f0cd" providerId="ADAL" clId="{AD3DA1C9-E841-4B7F-98F9-8F9F84DBFF89}" dt="2022-10-24T20:55:49.986" v="914" actId="14100"/>
            <ac:spMkLst>
              <pc:docMk/>
              <pc:sldMasterMk cId="0" sldId="2147483650"/>
              <pc:sldLayoutMk cId="0" sldId="2147483654"/>
              <ac:spMk id="47" creationId="{00000000-0000-0000-0000-000000000000}"/>
            </ac:spMkLst>
          </pc:spChg>
        </pc:sldLayoutChg>
      </pc:sldMasterChg>
    </pc:docChg>
  </pc:docChgLst>
  <pc:docChgLst>
    <pc:chgData name="tran.anh.hoang" userId="02abb854-3ba8-4092-8513-476a9b77f0cd" providerId="ADAL" clId="{4B6D5CF9-D1F6-4F8D-8FC6-AFF6298325EC}"/>
    <pc:docChg chg="undo custSel addSld delSld modSld">
      <pc:chgData name="tran.anh.hoang" userId="02abb854-3ba8-4092-8513-476a9b77f0cd" providerId="ADAL" clId="{4B6D5CF9-D1F6-4F8D-8FC6-AFF6298325EC}" dt="2022-12-13T01:06:26.480" v="436" actId="114"/>
      <pc:docMkLst>
        <pc:docMk/>
      </pc:docMkLst>
      <pc:sldChg chg="modSp mod">
        <pc:chgData name="tran.anh.hoang" userId="02abb854-3ba8-4092-8513-476a9b77f0cd" providerId="ADAL" clId="{4B6D5CF9-D1F6-4F8D-8FC6-AFF6298325EC}" dt="2022-12-13T00:46:09.051" v="130" actId="20577"/>
        <pc:sldMkLst>
          <pc:docMk/>
          <pc:sldMk cId="0" sldId="257"/>
        </pc:sldMkLst>
        <pc:spChg chg="mod">
          <ac:chgData name="tran.anh.hoang" userId="02abb854-3ba8-4092-8513-476a9b77f0cd" providerId="ADAL" clId="{4B6D5CF9-D1F6-4F8D-8FC6-AFF6298325EC}" dt="2022-12-13T00:46:09.051" v="130" actId="20577"/>
          <ac:spMkLst>
            <pc:docMk/>
            <pc:sldMk cId="0" sldId="257"/>
            <ac:spMk id="82" creationId="{00000000-0000-0000-0000-000000000000}"/>
          </ac:spMkLst>
        </pc:spChg>
      </pc:sldChg>
      <pc:sldChg chg="modSp mod">
        <pc:chgData name="tran.anh.hoang" userId="02abb854-3ba8-4092-8513-476a9b77f0cd" providerId="ADAL" clId="{4B6D5CF9-D1F6-4F8D-8FC6-AFF6298325EC}" dt="2022-12-13T01:06:19.278" v="434" actId="114"/>
        <pc:sldMkLst>
          <pc:docMk/>
          <pc:sldMk cId="2404068451" sldId="261"/>
        </pc:sldMkLst>
        <pc:spChg chg="mod">
          <ac:chgData name="tran.anh.hoang" userId="02abb854-3ba8-4092-8513-476a9b77f0cd" providerId="ADAL" clId="{4B6D5CF9-D1F6-4F8D-8FC6-AFF6298325EC}" dt="2022-12-13T01:06:19.278" v="434" actId="114"/>
          <ac:spMkLst>
            <pc:docMk/>
            <pc:sldMk cId="2404068451" sldId="261"/>
            <ac:spMk id="6" creationId="{CA466A34-D39D-44E0-B9E5-726C05C88C19}"/>
          </ac:spMkLst>
        </pc:spChg>
      </pc:sldChg>
      <pc:sldChg chg="modSp mod">
        <pc:chgData name="tran.anh.hoang" userId="02abb854-3ba8-4092-8513-476a9b77f0cd" providerId="ADAL" clId="{4B6D5CF9-D1F6-4F8D-8FC6-AFF6298325EC}" dt="2022-12-13T00:52:47.763" v="317" actId="5793"/>
        <pc:sldMkLst>
          <pc:docMk/>
          <pc:sldMk cId="2404519249" sldId="275"/>
        </pc:sldMkLst>
        <pc:spChg chg="mod">
          <ac:chgData name="tran.anh.hoang" userId="02abb854-3ba8-4092-8513-476a9b77f0cd" providerId="ADAL" clId="{4B6D5CF9-D1F6-4F8D-8FC6-AFF6298325EC}" dt="2022-12-13T00:52:47.763" v="317" actId="5793"/>
          <ac:spMkLst>
            <pc:docMk/>
            <pc:sldMk cId="2404519249" sldId="275"/>
            <ac:spMk id="6" creationId="{CA466A34-D39D-44E0-B9E5-726C05C88C19}"/>
          </ac:spMkLst>
        </pc:spChg>
      </pc:sldChg>
      <pc:sldChg chg="del">
        <pc:chgData name="tran.anh.hoang" userId="02abb854-3ba8-4092-8513-476a9b77f0cd" providerId="ADAL" clId="{4B6D5CF9-D1F6-4F8D-8FC6-AFF6298325EC}" dt="2022-12-13T00:46:20.693" v="131" actId="47"/>
        <pc:sldMkLst>
          <pc:docMk/>
          <pc:sldMk cId="834166910" sldId="276"/>
        </pc:sldMkLst>
      </pc:sldChg>
      <pc:sldChg chg="addSp delSp modSp mod modAnim">
        <pc:chgData name="tran.anh.hoang" userId="02abb854-3ba8-4092-8513-476a9b77f0cd" providerId="ADAL" clId="{4B6D5CF9-D1F6-4F8D-8FC6-AFF6298325EC}" dt="2022-12-13T01:04:19.860" v="408" actId="1076"/>
        <pc:sldMkLst>
          <pc:docMk/>
          <pc:sldMk cId="3893139524" sldId="277"/>
        </pc:sldMkLst>
        <pc:spChg chg="mod">
          <ac:chgData name="tran.anh.hoang" userId="02abb854-3ba8-4092-8513-476a9b77f0cd" providerId="ADAL" clId="{4B6D5CF9-D1F6-4F8D-8FC6-AFF6298325EC}" dt="2022-12-13T00:58:47.973" v="322"/>
          <ac:spMkLst>
            <pc:docMk/>
            <pc:sldMk cId="3893139524" sldId="277"/>
            <ac:spMk id="2" creationId="{903AE8A8-049F-81FA-EE0D-8B1E1259518A}"/>
          </ac:spMkLst>
        </pc:spChg>
        <pc:spChg chg="add del">
          <ac:chgData name="tran.anh.hoang" userId="02abb854-3ba8-4092-8513-476a9b77f0cd" providerId="ADAL" clId="{4B6D5CF9-D1F6-4F8D-8FC6-AFF6298325EC}" dt="2022-12-13T01:03:50.071" v="400" actId="22"/>
          <ac:spMkLst>
            <pc:docMk/>
            <pc:sldMk cId="3893139524" sldId="277"/>
            <ac:spMk id="7" creationId="{63195179-59C4-C794-B65F-C202DDCDE59C}"/>
          </ac:spMkLst>
        </pc:spChg>
        <pc:picChg chg="add mod">
          <ac:chgData name="tran.anh.hoang" userId="02abb854-3ba8-4092-8513-476a9b77f0cd" providerId="ADAL" clId="{4B6D5CF9-D1F6-4F8D-8FC6-AFF6298325EC}" dt="2022-12-13T00:58:22.511" v="320" actId="1076"/>
          <ac:picMkLst>
            <pc:docMk/>
            <pc:sldMk cId="3893139524" sldId="277"/>
            <ac:picMk id="4" creationId="{0853B628-E357-3CA3-DE99-642ADE48A543}"/>
          </ac:picMkLst>
        </pc:picChg>
        <pc:picChg chg="add mod">
          <ac:chgData name="tran.anh.hoang" userId="02abb854-3ba8-4092-8513-476a9b77f0cd" providerId="ADAL" clId="{4B6D5CF9-D1F6-4F8D-8FC6-AFF6298325EC}" dt="2022-12-13T01:04:19.860" v="408" actId="1076"/>
          <ac:picMkLst>
            <pc:docMk/>
            <pc:sldMk cId="3893139524" sldId="277"/>
            <ac:picMk id="5" creationId="{58BDA8C7-87AA-B060-21E4-E4A4D5AAD594}"/>
          </ac:picMkLst>
        </pc:picChg>
        <pc:picChg chg="del">
          <ac:chgData name="tran.anh.hoang" userId="02abb854-3ba8-4092-8513-476a9b77f0cd" providerId="ADAL" clId="{4B6D5CF9-D1F6-4F8D-8FC6-AFF6298325EC}" dt="2022-12-13T00:46:52.602" v="136" actId="478"/>
          <ac:picMkLst>
            <pc:docMk/>
            <pc:sldMk cId="3893139524" sldId="277"/>
            <ac:picMk id="7" creationId="{8C6490EB-5E79-9ED3-68B7-7249AC8DCD19}"/>
          </ac:picMkLst>
        </pc:picChg>
        <pc:picChg chg="del">
          <ac:chgData name="tran.anh.hoang" userId="02abb854-3ba8-4092-8513-476a9b77f0cd" providerId="ADAL" clId="{4B6D5CF9-D1F6-4F8D-8FC6-AFF6298325EC}" dt="2022-12-13T00:47:08.069" v="137" actId="478"/>
          <ac:picMkLst>
            <pc:docMk/>
            <pc:sldMk cId="3893139524" sldId="277"/>
            <ac:picMk id="9" creationId="{96078A4D-B056-7EE7-019F-B681DC4D1CFA}"/>
          </ac:picMkLst>
        </pc:picChg>
        <pc:cxnChg chg="add mod">
          <ac:chgData name="tran.anh.hoang" userId="02abb854-3ba8-4092-8513-476a9b77f0cd" providerId="ADAL" clId="{4B6D5CF9-D1F6-4F8D-8FC6-AFF6298325EC}" dt="2022-12-13T01:04:15.966" v="407" actId="1076"/>
          <ac:cxnSpMkLst>
            <pc:docMk/>
            <pc:sldMk cId="3893139524" sldId="277"/>
            <ac:cxnSpMk id="8" creationId="{EDDE1EA7-6BBB-D77B-3A03-9777B1769487}"/>
          </ac:cxnSpMkLst>
        </pc:cxnChg>
      </pc:sldChg>
      <pc:sldChg chg="modSp mod">
        <pc:chgData name="tran.anh.hoang" userId="02abb854-3ba8-4092-8513-476a9b77f0cd" providerId="ADAL" clId="{4B6D5CF9-D1F6-4F8D-8FC6-AFF6298325EC}" dt="2022-12-13T01:06:26.480" v="436" actId="114"/>
        <pc:sldMkLst>
          <pc:docMk/>
          <pc:sldMk cId="2769407716" sldId="278"/>
        </pc:sldMkLst>
        <pc:spChg chg="mod">
          <ac:chgData name="tran.anh.hoang" userId="02abb854-3ba8-4092-8513-476a9b77f0cd" providerId="ADAL" clId="{4B6D5CF9-D1F6-4F8D-8FC6-AFF6298325EC}" dt="2022-12-13T01:06:26.480" v="436" actId="114"/>
          <ac:spMkLst>
            <pc:docMk/>
            <pc:sldMk cId="2769407716" sldId="278"/>
            <ac:spMk id="6" creationId="{CA466A34-D39D-44E0-B9E5-726C05C88C19}"/>
          </ac:spMkLst>
        </pc:spChg>
      </pc:sldChg>
      <pc:sldChg chg="modSp mod">
        <pc:chgData name="tran.anh.hoang" userId="02abb854-3ba8-4092-8513-476a9b77f0cd" providerId="ADAL" clId="{4B6D5CF9-D1F6-4F8D-8FC6-AFF6298325EC}" dt="2022-12-13T00:58:42.342" v="321" actId="114"/>
        <pc:sldMkLst>
          <pc:docMk/>
          <pc:sldMk cId="3090027846" sldId="280"/>
        </pc:sldMkLst>
        <pc:spChg chg="mod">
          <ac:chgData name="tran.anh.hoang" userId="02abb854-3ba8-4092-8513-476a9b77f0cd" providerId="ADAL" clId="{4B6D5CF9-D1F6-4F8D-8FC6-AFF6298325EC}" dt="2022-12-13T00:58:42.342" v="321" actId="114"/>
          <ac:spMkLst>
            <pc:docMk/>
            <pc:sldMk cId="3090027846" sldId="280"/>
            <ac:spMk id="6" creationId="{CA466A34-D39D-44E0-B9E5-726C05C88C19}"/>
          </ac:spMkLst>
        </pc:spChg>
      </pc:sldChg>
      <pc:sldChg chg="addSp delSp modSp add del mod addAnim delAnim modAnim">
        <pc:chgData name="tran.anh.hoang" userId="02abb854-3ba8-4092-8513-476a9b77f0cd" providerId="ADAL" clId="{4B6D5CF9-D1F6-4F8D-8FC6-AFF6298325EC}" dt="2022-12-13T01:05:39.323" v="430" actId="1076"/>
        <pc:sldMkLst>
          <pc:docMk/>
          <pc:sldMk cId="4116718781" sldId="281"/>
        </pc:sldMkLst>
        <pc:spChg chg="add mod">
          <ac:chgData name="tran.anh.hoang" userId="02abb854-3ba8-4092-8513-476a9b77f0cd" providerId="ADAL" clId="{4B6D5CF9-D1F6-4F8D-8FC6-AFF6298325EC}" dt="2022-12-13T01:02:45.506" v="389" actId="14100"/>
          <ac:spMkLst>
            <pc:docMk/>
            <pc:sldMk cId="4116718781" sldId="281"/>
            <ac:spMk id="5" creationId="{D05E2CF9-499F-315F-65BD-62A0FCB242A1}"/>
          </ac:spMkLst>
        </pc:spChg>
        <pc:spChg chg="del">
          <ac:chgData name="tran.anh.hoang" userId="02abb854-3ba8-4092-8513-476a9b77f0cd" providerId="ADAL" clId="{4B6D5CF9-D1F6-4F8D-8FC6-AFF6298325EC}" dt="2022-12-13T00:59:11.582" v="326" actId="478"/>
          <ac:spMkLst>
            <pc:docMk/>
            <pc:sldMk cId="4116718781" sldId="281"/>
            <ac:spMk id="8" creationId="{6110C862-6723-8F2A-5173-B40627C2C543}"/>
          </ac:spMkLst>
        </pc:spChg>
        <pc:spChg chg="add mod">
          <ac:chgData name="tran.anh.hoang" userId="02abb854-3ba8-4092-8513-476a9b77f0cd" providerId="ADAL" clId="{4B6D5CF9-D1F6-4F8D-8FC6-AFF6298325EC}" dt="2022-12-13T01:03:25.790" v="397" actId="1076"/>
          <ac:spMkLst>
            <pc:docMk/>
            <pc:sldMk cId="4116718781" sldId="281"/>
            <ac:spMk id="12" creationId="{F3338D8B-C51E-D56D-1EF8-8168D4FCB0AC}"/>
          </ac:spMkLst>
        </pc:spChg>
        <pc:spChg chg="add del mod ord">
          <ac:chgData name="tran.anh.hoang" userId="02abb854-3ba8-4092-8513-476a9b77f0cd" providerId="ADAL" clId="{4B6D5CF9-D1F6-4F8D-8FC6-AFF6298325EC}" dt="2022-12-13T01:05:36.851" v="429" actId="14100"/>
          <ac:spMkLst>
            <pc:docMk/>
            <pc:sldMk cId="4116718781" sldId="281"/>
            <ac:spMk id="17" creationId="{0767493A-DEFF-125B-28D3-5FE656D46768}"/>
          </ac:spMkLst>
        </pc:spChg>
        <pc:spChg chg="del">
          <ac:chgData name="tran.anh.hoang" userId="02abb854-3ba8-4092-8513-476a9b77f0cd" providerId="ADAL" clId="{4B6D5CF9-D1F6-4F8D-8FC6-AFF6298325EC}" dt="2022-12-13T00:59:03.851" v="323" actId="478"/>
          <ac:spMkLst>
            <pc:docMk/>
            <pc:sldMk cId="4116718781" sldId="281"/>
            <ac:spMk id="23" creationId="{9F3A6F30-F060-5977-D020-A9C28BBACB0A}"/>
          </ac:spMkLst>
        </pc:spChg>
        <pc:spChg chg="add del mod">
          <ac:chgData name="tran.anh.hoang" userId="02abb854-3ba8-4092-8513-476a9b77f0cd" providerId="ADAL" clId="{4B6D5CF9-D1F6-4F8D-8FC6-AFF6298325EC}" dt="2022-12-13T01:00:02.165" v="345" actId="478"/>
          <ac:spMkLst>
            <pc:docMk/>
            <pc:sldMk cId="4116718781" sldId="281"/>
            <ac:spMk id="30" creationId="{F246647F-8431-4425-2324-AE2A3C825B45}"/>
          </ac:spMkLst>
        </pc:spChg>
        <pc:picChg chg="add mod ord">
          <ac:chgData name="tran.anh.hoang" userId="02abb854-3ba8-4092-8513-476a9b77f0cd" providerId="ADAL" clId="{4B6D5CF9-D1F6-4F8D-8FC6-AFF6298325EC}" dt="2022-12-13T01:02:41.685" v="388" actId="1076"/>
          <ac:picMkLst>
            <pc:docMk/>
            <pc:sldMk cId="4116718781" sldId="281"/>
            <ac:picMk id="4" creationId="{FED161BE-28C7-A614-4498-0AC4F975029D}"/>
          </ac:picMkLst>
        </pc:picChg>
        <pc:picChg chg="del">
          <ac:chgData name="tran.anh.hoang" userId="02abb854-3ba8-4092-8513-476a9b77f0cd" providerId="ADAL" clId="{4B6D5CF9-D1F6-4F8D-8FC6-AFF6298325EC}" dt="2022-12-13T00:59:06.586" v="324" actId="478"/>
          <ac:picMkLst>
            <pc:docMk/>
            <pc:sldMk cId="4116718781" sldId="281"/>
            <ac:picMk id="9" creationId="{96078A4D-B056-7EE7-019F-B681DC4D1CFA}"/>
          </ac:picMkLst>
        </pc:picChg>
        <pc:picChg chg="del">
          <ac:chgData name="tran.anh.hoang" userId="02abb854-3ba8-4092-8513-476a9b77f0cd" providerId="ADAL" clId="{4B6D5CF9-D1F6-4F8D-8FC6-AFF6298325EC}" dt="2022-12-13T00:59:17.468" v="328" actId="478"/>
          <ac:picMkLst>
            <pc:docMk/>
            <pc:sldMk cId="4116718781" sldId="281"/>
            <ac:picMk id="16" creationId="{5502D8C9-1ADE-02AF-75F0-6665CF2147DD}"/>
          </ac:picMkLst>
        </pc:picChg>
        <pc:picChg chg="add del mod">
          <ac:chgData name="tran.anh.hoang" userId="02abb854-3ba8-4092-8513-476a9b77f0cd" providerId="ADAL" clId="{4B6D5CF9-D1F6-4F8D-8FC6-AFF6298325EC}" dt="2022-12-13T01:05:39.323" v="430" actId="1076"/>
          <ac:picMkLst>
            <pc:docMk/>
            <pc:sldMk cId="4116718781" sldId="281"/>
            <ac:picMk id="21" creationId="{4182BB4D-9CB5-6C9A-BD02-0EA61243747C}"/>
          </ac:picMkLst>
        </pc:picChg>
        <pc:picChg chg="add del mod">
          <ac:chgData name="tran.anh.hoang" userId="02abb854-3ba8-4092-8513-476a9b77f0cd" providerId="ADAL" clId="{4B6D5CF9-D1F6-4F8D-8FC6-AFF6298325EC}" dt="2022-12-13T01:00:16.254" v="348" actId="478"/>
          <ac:picMkLst>
            <pc:docMk/>
            <pc:sldMk cId="4116718781" sldId="281"/>
            <ac:picMk id="27" creationId="{D632E605-C0AD-041E-8785-7948892B8C83}"/>
          </ac:picMkLst>
        </pc:picChg>
        <pc:cxnChg chg="del">
          <ac:chgData name="tran.anh.hoang" userId="02abb854-3ba8-4092-8513-476a9b77f0cd" providerId="ADAL" clId="{4B6D5CF9-D1F6-4F8D-8FC6-AFF6298325EC}" dt="2022-12-13T00:59:13.728" v="327" actId="478"/>
          <ac:cxnSpMkLst>
            <pc:docMk/>
            <pc:sldMk cId="4116718781" sldId="281"/>
            <ac:cxnSpMk id="11" creationId="{8026A516-C718-85DB-33C0-FC585CCAB344}"/>
          </ac:cxnSpMkLst>
        </pc:cxnChg>
        <pc:cxnChg chg="add del mod">
          <ac:chgData name="tran.anh.hoang" userId="02abb854-3ba8-4092-8513-476a9b77f0cd" providerId="ADAL" clId="{4B6D5CF9-D1F6-4F8D-8FC6-AFF6298325EC}" dt="2022-12-13T01:05:36.851" v="429" actId="14100"/>
          <ac:cxnSpMkLst>
            <pc:docMk/>
            <pc:sldMk cId="4116718781" sldId="281"/>
            <ac:cxnSpMk id="18" creationId="{BC867EAB-E500-1E66-0BEF-D0B5B92469A5}"/>
          </ac:cxnSpMkLst>
        </pc:cxnChg>
        <pc:cxnChg chg="del">
          <ac:chgData name="tran.anh.hoang" userId="02abb854-3ba8-4092-8513-476a9b77f0cd" providerId="ADAL" clId="{4B6D5CF9-D1F6-4F8D-8FC6-AFF6298325EC}" dt="2022-12-13T00:59:09.501" v="325" actId="478"/>
          <ac:cxnSpMkLst>
            <pc:docMk/>
            <pc:sldMk cId="4116718781" sldId="281"/>
            <ac:cxnSpMk id="24" creationId="{E0FAF30B-2F43-1311-3D5A-B110F500D117}"/>
          </ac:cxnSpMkLst>
        </pc:cxnChg>
        <pc:cxnChg chg="add del mod">
          <ac:chgData name="tran.anh.hoang" userId="02abb854-3ba8-4092-8513-476a9b77f0cd" providerId="ADAL" clId="{4B6D5CF9-D1F6-4F8D-8FC6-AFF6298325EC}" dt="2022-12-13T00:59:59.412" v="344" actId="478"/>
          <ac:cxnSpMkLst>
            <pc:docMk/>
            <pc:sldMk cId="4116718781" sldId="281"/>
            <ac:cxnSpMk id="31" creationId="{7FBD7303-0554-7A32-6BDE-3E22D3D4DDA8}"/>
          </ac:cxnSpMkLst>
        </pc:cxnChg>
      </pc:sldChg>
      <pc:sldChg chg="addSp delSp modSp mod addAnim delAnim modAnim">
        <pc:chgData name="tran.anh.hoang" userId="02abb854-3ba8-4092-8513-476a9b77f0cd" providerId="ADAL" clId="{4B6D5CF9-D1F6-4F8D-8FC6-AFF6298325EC}" dt="2022-12-13T01:05:12.987" v="427" actId="14100"/>
        <pc:sldMkLst>
          <pc:docMk/>
          <pc:sldMk cId="2319279653" sldId="282"/>
        </pc:sldMkLst>
        <pc:spChg chg="add del">
          <ac:chgData name="tran.anh.hoang" userId="02abb854-3ba8-4092-8513-476a9b77f0cd" providerId="ADAL" clId="{4B6D5CF9-D1F6-4F8D-8FC6-AFF6298325EC}" dt="2022-12-13T01:04:32.280" v="410" actId="478"/>
          <ac:spMkLst>
            <pc:docMk/>
            <pc:sldMk cId="2319279653" sldId="282"/>
            <ac:spMk id="6" creationId="{C5E63EF8-D5BE-21D9-8CCF-A7AF7CB1D1BF}"/>
          </ac:spMkLst>
        </pc:spChg>
        <pc:spChg chg="add del">
          <ac:chgData name="tran.anh.hoang" userId="02abb854-3ba8-4092-8513-476a9b77f0cd" providerId="ADAL" clId="{4B6D5CF9-D1F6-4F8D-8FC6-AFF6298325EC}" dt="2022-12-13T01:04:34.819" v="413" actId="478"/>
          <ac:spMkLst>
            <pc:docMk/>
            <pc:sldMk cId="2319279653" sldId="282"/>
            <ac:spMk id="8" creationId="{6110C862-6723-8F2A-5173-B40627C2C543}"/>
          </ac:spMkLst>
        </pc:spChg>
        <pc:spChg chg="add mod">
          <ac:chgData name="tran.anh.hoang" userId="02abb854-3ba8-4092-8513-476a9b77f0cd" providerId="ADAL" clId="{4B6D5CF9-D1F6-4F8D-8FC6-AFF6298325EC}" dt="2022-12-13T01:05:12.987" v="427" actId="14100"/>
          <ac:spMkLst>
            <pc:docMk/>
            <pc:sldMk cId="2319279653" sldId="282"/>
            <ac:spMk id="12" creationId="{6BB626C8-F8E0-649C-FB88-755E5932C49F}"/>
          </ac:spMkLst>
        </pc:spChg>
        <pc:picChg chg="add mod">
          <ac:chgData name="tran.anh.hoang" userId="02abb854-3ba8-4092-8513-476a9b77f0cd" providerId="ADAL" clId="{4B6D5CF9-D1F6-4F8D-8FC6-AFF6298325EC}" dt="2022-12-13T01:04:43.141" v="419" actId="962"/>
          <ac:picMkLst>
            <pc:docMk/>
            <pc:sldMk cId="2319279653" sldId="282"/>
            <ac:picMk id="4" creationId="{6BC6B2BC-76F3-F190-D500-4C6BABDDAFA4}"/>
          </ac:picMkLst>
        </pc:picChg>
        <pc:picChg chg="del">
          <ac:chgData name="tran.anh.hoang" userId="02abb854-3ba8-4092-8513-476a9b77f0cd" providerId="ADAL" clId="{4B6D5CF9-D1F6-4F8D-8FC6-AFF6298325EC}" dt="2022-12-13T01:04:29.779" v="409" actId="478"/>
          <ac:picMkLst>
            <pc:docMk/>
            <pc:sldMk cId="2319279653" sldId="282"/>
            <ac:picMk id="5" creationId="{F1CDB984-24FC-B945-1081-DB8953C61693}"/>
          </ac:picMkLst>
        </pc:picChg>
        <pc:picChg chg="add del">
          <ac:chgData name="tran.anh.hoang" userId="02abb854-3ba8-4092-8513-476a9b77f0cd" providerId="ADAL" clId="{4B6D5CF9-D1F6-4F8D-8FC6-AFF6298325EC}" dt="2022-12-13T01:04:33.849" v="412" actId="478"/>
          <ac:picMkLst>
            <pc:docMk/>
            <pc:sldMk cId="2319279653" sldId="282"/>
            <ac:picMk id="9" creationId="{96078A4D-B056-7EE7-019F-B681DC4D1CFA}"/>
          </ac:picMkLst>
        </pc:picChg>
        <pc:picChg chg="mod">
          <ac:chgData name="tran.anh.hoang" userId="02abb854-3ba8-4092-8513-476a9b77f0cd" providerId="ADAL" clId="{4B6D5CF9-D1F6-4F8D-8FC6-AFF6298325EC}" dt="2022-12-13T01:05:00.750" v="424" actId="1076"/>
          <ac:picMkLst>
            <pc:docMk/>
            <pc:sldMk cId="2319279653" sldId="282"/>
            <ac:picMk id="13" creationId="{E3D82E88-E2DE-91C9-48F9-60A120B3D1CF}"/>
          </ac:picMkLst>
        </pc:picChg>
        <pc:cxnChg chg="del">
          <ac:chgData name="tran.anh.hoang" userId="02abb854-3ba8-4092-8513-476a9b77f0cd" providerId="ADAL" clId="{4B6D5CF9-D1F6-4F8D-8FC6-AFF6298325EC}" dt="2022-12-13T01:04:33.173" v="411" actId="478"/>
          <ac:cxnSpMkLst>
            <pc:docMk/>
            <pc:sldMk cId="2319279653" sldId="282"/>
            <ac:cxnSpMk id="7" creationId="{5B3D9196-BFA0-4971-9F82-4DE209BC108E}"/>
          </ac:cxnSpMkLst>
        </pc:cxnChg>
        <pc:cxnChg chg="add mod">
          <ac:chgData name="tran.anh.hoang" userId="02abb854-3ba8-4092-8513-476a9b77f0cd" providerId="ADAL" clId="{4B6D5CF9-D1F6-4F8D-8FC6-AFF6298325EC}" dt="2022-12-13T01:05:12.987" v="427" actId="14100"/>
          <ac:cxnSpMkLst>
            <pc:docMk/>
            <pc:sldMk cId="2319279653" sldId="282"/>
            <ac:cxnSpMk id="10" creationId="{C1BBA613-7D09-7207-8777-D68C9C0DFA25}"/>
          </ac:cxnSpMkLst>
        </pc:cxnChg>
        <pc:cxnChg chg="del">
          <ac:chgData name="tran.anh.hoang" userId="02abb854-3ba8-4092-8513-476a9b77f0cd" providerId="ADAL" clId="{4B6D5CF9-D1F6-4F8D-8FC6-AFF6298325EC}" dt="2022-12-13T01:04:35.606" v="414" actId="478"/>
          <ac:cxnSpMkLst>
            <pc:docMk/>
            <pc:sldMk cId="2319279653" sldId="282"/>
            <ac:cxnSpMk id="11" creationId="{8026A516-C718-85DB-33C0-FC585CCAB344}"/>
          </ac:cxnSpMkLst>
        </pc:cxnChg>
      </pc:sldChg>
      <pc:sldChg chg="del">
        <pc:chgData name="tran.anh.hoang" userId="02abb854-3ba8-4092-8513-476a9b77f0cd" providerId="ADAL" clId="{4B6D5CF9-D1F6-4F8D-8FC6-AFF6298325EC}" dt="2022-12-13T00:47:39.393" v="140" actId="47"/>
        <pc:sldMkLst>
          <pc:docMk/>
          <pc:sldMk cId="2605964796" sldId="283"/>
        </pc:sldMkLst>
      </pc:sldChg>
      <pc:sldChg chg="addSp modSp mod">
        <pc:chgData name="tran.anh.hoang" userId="02abb854-3ba8-4092-8513-476a9b77f0cd" providerId="ADAL" clId="{4B6D5CF9-D1F6-4F8D-8FC6-AFF6298325EC}" dt="2022-12-13T00:52:30.947" v="315" actId="1076"/>
        <pc:sldMkLst>
          <pc:docMk/>
          <pc:sldMk cId="2724298830" sldId="284"/>
        </pc:sldMkLst>
        <pc:spChg chg="mod">
          <ac:chgData name="tran.anh.hoang" userId="02abb854-3ba8-4092-8513-476a9b77f0cd" providerId="ADAL" clId="{4B6D5CF9-D1F6-4F8D-8FC6-AFF6298325EC}" dt="2022-12-13T00:48:59.757" v="141" actId="20577"/>
          <ac:spMkLst>
            <pc:docMk/>
            <pc:sldMk cId="2724298830" sldId="284"/>
            <ac:spMk id="86" creationId="{6A44816B-378D-41B5-84D7-39CECE2E452E}"/>
          </ac:spMkLst>
        </pc:spChg>
        <pc:spChg chg="mod">
          <ac:chgData name="tran.anh.hoang" userId="02abb854-3ba8-4092-8513-476a9b77f0cd" providerId="ADAL" clId="{4B6D5CF9-D1F6-4F8D-8FC6-AFF6298325EC}" dt="2022-12-13T00:51:46.115" v="311" actId="20577"/>
          <ac:spMkLst>
            <pc:docMk/>
            <pc:sldMk cId="2724298830" sldId="284"/>
            <ac:spMk id="88" creationId="{AA64E66E-DA3C-42CD-80D9-89BD3A8A401A}"/>
          </ac:spMkLst>
        </pc:spChg>
        <pc:spChg chg="mod">
          <ac:chgData name="tran.anh.hoang" userId="02abb854-3ba8-4092-8513-476a9b77f0cd" providerId="ADAL" clId="{4B6D5CF9-D1F6-4F8D-8FC6-AFF6298325EC}" dt="2022-12-13T00:52:30.947" v="315" actId="1076"/>
          <ac:spMkLst>
            <pc:docMk/>
            <pc:sldMk cId="2724298830" sldId="284"/>
            <ac:spMk id="90" creationId="{93CA8393-83FA-4B7B-BF41-CB601BA16432}"/>
          </ac:spMkLst>
        </pc:spChg>
        <pc:spChg chg="mod">
          <ac:chgData name="tran.anh.hoang" userId="02abb854-3ba8-4092-8513-476a9b77f0cd" providerId="ADAL" clId="{4B6D5CF9-D1F6-4F8D-8FC6-AFF6298325EC}" dt="2022-12-13T00:50:28.175" v="275" actId="20577"/>
          <ac:spMkLst>
            <pc:docMk/>
            <pc:sldMk cId="2724298830" sldId="284"/>
            <ac:spMk id="92" creationId="{DA3309B0-9F41-47B2-8F25-109874864183}"/>
          </ac:spMkLst>
        </pc:spChg>
        <pc:picChg chg="add mod">
          <ac:chgData name="tran.anh.hoang" userId="02abb854-3ba8-4092-8513-476a9b77f0cd" providerId="ADAL" clId="{4B6D5CF9-D1F6-4F8D-8FC6-AFF6298325EC}" dt="2022-12-13T00:49:06.152" v="143" actId="1076"/>
          <ac:picMkLst>
            <pc:docMk/>
            <pc:sldMk cId="2724298830" sldId="284"/>
            <ac:picMk id="3" creationId="{F91CFBB7-9CF8-0E42-3714-192CDAD7DFB7}"/>
          </ac:picMkLst>
        </pc:picChg>
        <pc:picChg chg="add mod">
          <ac:chgData name="tran.anh.hoang" userId="02abb854-3ba8-4092-8513-476a9b77f0cd" providerId="ADAL" clId="{4B6D5CF9-D1F6-4F8D-8FC6-AFF6298325EC}" dt="2022-12-13T00:51:08.835" v="277" actId="1076"/>
          <ac:picMkLst>
            <pc:docMk/>
            <pc:sldMk cId="2724298830" sldId="284"/>
            <ac:picMk id="4" creationId="{51BF6FFA-16AB-A42A-6616-A1D658818CD9}"/>
          </ac:picMkLst>
        </pc:picChg>
        <pc:picChg chg="add mod">
          <ac:chgData name="tran.anh.hoang" userId="02abb854-3ba8-4092-8513-476a9b77f0cd" providerId="ADAL" clId="{4B6D5CF9-D1F6-4F8D-8FC6-AFF6298325EC}" dt="2022-12-13T00:51:13.426" v="279" actId="1076"/>
          <ac:picMkLst>
            <pc:docMk/>
            <pc:sldMk cId="2724298830" sldId="284"/>
            <ac:picMk id="5" creationId="{51BF6FFA-16AB-A42A-6616-A1D658818CD9}"/>
          </ac:picMkLst>
        </pc:picChg>
        <pc:picChg chg="add mod">
          <ac:chgData name="tran.anh.hoang" userId="02abb854-3ba8-4092-8513-476a9b77f0cd" providerId="ADAL" clId="{4B6D5CF9-D1F6-4F8D-8FC6-AFF6298325EC}" dt="2022-12-13T00:52:04.329" v="313" actId="1076"/>
          <ac:picMkLst>
            <pc:docMk/>
            <pc:sldMk cId="2724298830" sldId="284"/>
            <ac:picMk id="6" creationId="{EB918452-9B6C-874E-7A84-C2C0A3E72B7C}"/>
          </ac:picMkLst>
        </pc:picChg>
      </pc:sldChg>
    </pc:docChg>
  </pc:docChgLst>
  <pc:docChgLst>
    <pc:chgData name="tran.anh.hoang" userId="02abb854-3ba8-4092-8513-476a9b77f0cd" providerId="ADAL" clId="{35892EA3-E321-439F-8721-9C20DC39E3F9}"/>
    <pc:docChg chg="undo custSel modSld">
      <pc:chgData name="tran.anh.hoang" userId="02abb854-3ba8-4092-8513-476a9b77f0cd" providerId="ADAL" clId="{35892EA3-E321-439F-8721-9C20DC39E3F9}" dt="2022-12-13T08:40:48.642" v="4" actId="20577"/>
      <pc:docMkLst>
        <pc:docMk/>
      </pc:docMkLst>
      <pc:sldChg chg="modSp mod">
        <pc:chgData name="tran.anh.hoang" userId="02abb854-3ba8-4092-8513-476a9b77f0cd" providerId="ADAL" clId="{35892EA3-E321-439F-8721-9C20DC39E3F9}" dt="2022-12-13T08:40:48.642" v="4" actId="20577"/>
        <pc:sldMkLst>
          <pc:docMk/>
          <pc:sldMk cId="2931909046" sldId="273"/>
        </pc:sldMkLst>
        <pc:spChg chg="mod">
          <ac:chgData name="tran.anh.hoang" userId="02abb854-3ba8-4092-8513-476a9b77f0cd" providerId="ADAL" clId="{35892EA3-E321-439F-8721-9C20DC39E3F9}" dt="2022-12-13T08:40:48.642" v="4" actId="20577"/>
          <ac:spMkLst>
            <pc:docMk/>
            <pc:sldMk cId="2931909046" sldId="273"/>
            <ac:spMk id="4" creationId="{BEF2338E-A932-B047-2201-BC329ED561AD}"/>
          </ac:spMkLst>
        </pc:spChg>
      </pc:sldChg>
      <pc:sldChg chg="modSp mod">
        <pc:chgData name="tran.anh.hoang" userId="02abb854-3ba8-4092-8513-476a9b77f0cd" providerId="ADAL" clId="{35892EA3-E321-439F-8721-9C20DC39E3F9}" dt="2022-12-13T08:38:44.397" v="2"/>
        <pc:sldMkLst>
          <pc:docMk/>
          <pc:sldMk cId="4116718781" sldId="281"/>
        </pc:sldMkLst>
        <pc:spChg chg="mod">
          <ac:chgData name="tran.anh.hoang" userId="02abb854-3ba8-4092-8513-476a9b77f0cd" providerId="ADAL" clId="{35892EA3-E321-439F-8721-9C20DC39E3F9}" dt="2022-12-13T08:38:44.397" v="2"/>
          <ac:spMkLst>
            <pc:docMk/>
            <pc:sldMk cId="4116718781" sldId="281"/>
            <ac:spMk id="2" creationId="{903AE8A8-049F-81FA-EE0D-8B1E1259518A}"/>
          </ac:spMkLst>
        </pc:spChg>
      </pc:sldChg>
      <pc:sldChg chg="modSp mod">
        <pc:chgData name="tran.anh.hoang" userId="02abb854-3ba8-4092-8513-476a9b77f0cd" providerId="ADAL" clId="{35892EA3-E321-439F-8721-9C20DC39E3F9}" dt="2022-12-13T08:38:49.156" v="3"/>
        <pc:sldMkLst>
          <pc:docMk/>
          <pc:sldMk cId="2319279653" sldId="282"/>
        </pc:sldMkLst>
        <pc:spChg chg="mod">
          <ac:chgData name="tran.anh.hoang" userId="02abb854-3ba8-4092-8513-476a9b77f0cd" providerId="ADAL" clId="{35892EA3-E321-439F-8721-9C20DC39E3F9}" dt="2022-12-13T08:38:49.156" v="3"/>
          <ac:spMkLst>
            <pc:docMk/>
            <pc:sldMk cId="2319279653" sldId="282"/>
            <ac:spMk id="2" creationId="{903AE8A8-049F-81FA-EE0D-8B1E1259518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Inhalt" type="obj">
  <p:cSld name="OBJEC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 txBox="1">
            <a:spLocks noGrp="1"/>
          </p:cNvSpPr>
          <p:nvPr>
            <p:ph type="title"/>
          </p:nvPr>
        </p:nvSpPr>
        <p:spPr>
          <a:xfrm>
            <a:off x="323850" y="357187"/>
            <a:ext cx="6624637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body" idx="1"/>
          </p:nvPr>
        </p:nvSpPr>
        <p:spPr>
          <a:xfrm>
            <a:off x="323850" y="1052512"/>
            <a:ext cx="8820150" cy="554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03B79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3B79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3B79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vertikaler Text" type="vertTx">
  <p:cSld name="VERTICAL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>
            <a:spLocks noGrp="1"/>
          </p:cNvSpPr>
          <p:nvPr>
            <p:ph type="title"/>
          </p:nvPr>
        </p:nvSpPr>
        <p:spPr>
          <a:xfrm>
            <a:off x="323850" y="357187"/>
            <a:ext cx="6624637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body" idx="1"/>
          </p:nvPr>
        </p:nvSpPr>
        <p:spPr>
          <a:xfrm>
            <a:off x="106681" y="1181100"/>
            <a:ext cx="8938260" cy="5319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03B79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3B79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3B79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ld mit Überschrift" type="picTx">
  <p:cSld name="PICTURE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>
            <a:spLocks noGrp="1"/>
          </p:cNvSpPr>
          <p:nvPr>
            <p:ph type="pic" idx="2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20"/>
          <p:cNvSpPr txBox="1">
            <a:spLocks noGrp="1"/>
          </p:cNvSpPr>
          <p:nvPr>
            <p:ph type="body" idx="1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rgbClr val="003B79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spcBef>
                <a:spcPts val="320"/>
              </a:spcBef>
              <a:spcAft>
                <a:spcPts val="0"/>
              </a:spcAft>
              <a:buClr>
                <a:srgbClr val="003B79"/>
              </a:buClr>
              <a:buSzPts val="1400"/>
              <a:buFont typeface="Arial"/>
              <a:buNone/>
              <a:defRPr sz="1400"/>
            </a:lvl2pPr>
            <a:lvl3pPr marL="1371600" lvl="2" indent="-228600" algn="l">
              <a:spcBef>
                <a:spcPts val="280"/>
              </a:spcBef>
              <a:spcAft>
                <a:spcPts val="0"/>
              </a:spcAft>
              <a:buClr>
                <a:srgbClr val="003B79"/>
              </a:buClr>
              <a:buSzPts val="1200"/>
              <a:buFont typeface="Arial"/>
              <a:buNone/>
              <a:defRPr sz="1200"/>
            </a:lvl3pPr>
            <a:lvl4pPr marL="1828800" lvl="3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 mit Überschrift" type="objTx">
  <p:cSld name="OBJECT_WITH_CAPTION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1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body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rgbClr val="003B79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spcBef>
                <a:spcPts val="640"/>
              </a:spcBef>
              <a:spcAft>
                <a:spcPts val="0"/>
              </a:spcAft>
              <a:buClr>
                <a:srgbClr val="003B79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spcBef>
                <a:spcPts val="560"/>
              </a:spcBef>
              <a:spcAft>
                <a:spcPts val="0"/>
              </a:spcAft>
              <a:buClr>
                <a:srgbClr val="003B79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body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rgbClr val="003B79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spcBef>
                <a:spcPts val="320"/>
              </a:spcBef>
              <a:spcAft>
                <a:spcPts val="0"/>
              </a:spcAft>
              <a:buClr>
                <a:srgbClr val="003B79"/>
              </a:buClr>
              <a:buSzPts val="1400"/>
              <a:buFont typeface="Arial"/>
              <a:buNone/>
              <a:defRPr sz="1400"/>
            </a:lvl2pPr>
            <a:lvl3pPr marL="1371600" lvl="2" indent="-228600" algn="l">
              <a:spcBef>
                <a:spcPts val="280"/>
              </a:spcBef>
              <a:spcAft>
                <a:spcPts val="0"/>
              </a:spcAft>
              <a:buClr>
                <a:srgbClr val="003B79"/>
              </a:buClr>
              <a:buSzPts val="1200"/>
              <a:buFont typeface="Arial"/>
              <a:buNone/>
              <a:defRPr sz="1200"/>
            </a:lvl3pPr>
            <a:lvl4pPr marL="1828800" lvl="3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r Titel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3"/>
          <p:cNvSpPr txBox="1">
            <a:spLocks noGrp="1"/>
          </p:cNvSpPr>
          <p:nvPr>
            <p:ph type="title"/>
          </p:nvPr>
        </p:nvSpPr>
        <p:spPr>
          <a:xfrm>
            <a:off x="323850" y="357187"/>
            <a:ext cx="6624637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leich" type="twoTxTwoObj">
  <p:cSld name="TWO_OBJECTS_WITH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4"/>
          <p:cNvSpPr txBox="1"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4"/>
          <p:cNvSpPr txBox="1"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rgbClr val="003B79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rgbClr val="003B79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Clr>
                <a:srgbClr val="003B79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2" name="Google Shape;62;p24"/>
          <p:cNvSpPr txBox="1">
            <a:spLocks noGrp="1"/>
          </p:cNvSpPr>
          <p:nvPr>
            <p:ph type="body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03B79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3B79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3B79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24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rgbClr val="003B79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rgbClr val="003B79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Clr>
                <a:srgbClr val="003B79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4" name="Google Shape;64;p24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03B79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3B79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3B79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schnitts-&#10;überschrift">
  <p:cSld name="Abschnitts-&#10;überschrif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rgbClr val="003B79"/>
              </a:buClr>
              <a:buSzPts val="2400"/>
              <a:buFont typeface="Arial"/>
              <a:buNone/>
              <a:defRPr sz="2400"/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rgbClr val="003B79"/>
              </a:buClr>
              <a:buSzPts val="2000"/>
              <a:buFont typeface="Arial"/>
              <a:buNone/>
              <a:defRPr sz="2000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Clr>
                <a:srgbClr val="003B79"/>
              </a:buClr>
              <a:buSzPts val="1800"/>
              <a:buFont typeface="Arial"/>
              <a:buNone/>
              <a:defRPr sz="1800"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7" name="Google Shape;67;p25"/>
          <p:cNvSpPr txBox="1">
            <a:spLocks noGrp="1"/>
          </p:cNvSpPr>
          <p:nvPr>
            <p:ph type="title"/>
          </p:nvPr>
        </p:nvSpPr>
        <p:spPr>
          <a:xfrm>
            <a:off x="323850" y="357187"/>
            <a:ext cx="6624637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5"/>
          <p:cNvSpPr txBox="1">
            <a:spLocks noGrp="1"/>
          </p:cNvSpPr>
          <p:nvPr>
            <p:ph type="body" idx="1"/>
          </p:nvPr>
        </p:nvSpPr>
        <p:spPr>
          <a:xfrm>
            <a:off x="323850" y="1052512"/>
            <a:ext cx="8820150" cy="554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algn="l" rtl="0">
              <a:spcBef>
                <a:spcPts val="440"/>
              </a:spcBef>
              <a:spcAft>
                <a:spcPts val="0"/>
              </a:spcAft>
              <a:buClr>
                <a:srgbClr val="003B79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rgbClr val="003B79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40"/>
              </a:spcBef>
              <a:spcAft>
                <a:spcPts val="0"/>
              </a:spcAft>
              <a:buClr>
                <a:srgbClr val="003B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title"/>
          </p:nvPr>
        </p:nvSpPr>
        <p:spPr>
          <a:xfrm>
            <a:off x="323850" y="357187"/>
            <a:ext cx="6624637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15"/>
          <p:cNvSpPr txBox="1"/>
          <p:nvPr/>
        </p:nvSpPr>
        <p:spPr>
          <a:xfrm>
            <a:off x="0" y="6597650"/>
            <a:ext cx="9144000" cy="260350"/>
          </a:xfrm>
          <a:prstGeom prst="rect">
            <a:avLst/>
          </a:prstGeom>
          <a:solidFill>
            <a:srgbClr val="BBCC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>
              <a:solidFill>
                <a:srgbClr val="FFCC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5"/>
          <p:cNvSpPr txBox="1"/>
          <p:nvPr/>
        </p:nvSpPr>
        <p:spPr>
          <a:xfrm>
            <a:off x="1481137" y="6386512"/>
            <a:ext cx="4608512" cy="427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>
              <a:solidFill>
                <a:srgbClr val="FFCC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5"/>
          <p:cNvSpPr txBox="1"/>
          <p:nvPr/>
        </p:nvSpPr>
        <p:spPr>
          <a:xfrm>
            <a:off x="0" y="0"/>
            <a:ext cx="9144000" cy="258762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>
              <a:solidFill>
                <a:srgbClr val="FFCC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5"/>
          <p:cNvSpPr txBox="1"/>
          <p:nvPr/>
        </p:nvSpPr>
        <p:spPr>
          <a:xfrm>
            <a:off x="317500" y="6583362"/>
            <a:ext cx="533400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79"/>
              </a:buClr>
              <a:buSzPts val="1200"/>
              <a:buFont typeface="Arial"/>
              <a:buNone/>
            </a:pPr>
            <a:r>
              <a:rPr lang="de-DE" dirty="0"/>
              <a:t>WS 2022/23 – PME </a:t>
            </a:r>
            <a:r>
              <a:rPr lang="de-DE" dirty="0" err="1"/>
              <a:t>AurumBanking</a:t>
            </a:r>
            <a:r>
              <a:rPr lang="de-DE" dirty="0"/>
              <a:t>-App</a:t>
            </a:r>
            <a:endParaRPr dirty="0"/>
          </a:p>
        </p:txBody>
      </p:sp>
      <p:sp>
        <p:nvSpPr>
          <p:cNvPr id="29" name="Google Shape;29;p15"/>
          <p:cNvSpPr txBox="1"/>
          <p:nvPr/>
        </p:nvSpPr>
        <p:spPr>
          <a:xfrm rot="10800000" flipH="1">
            <a:off x="6948487" y="0"/>
            <a:ext cx="963612" cy="260350"/>
          </a:xfrm>
          <a:prstGeom prst="rect">
            <a:avLst/>
          </a:prstGeom>
          <a:solidFill>
            <a:srgbClr val="003B7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>
              <a:solidFill>
                <a:srgbClr val="FFCC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" name="Google Shape;30;p15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945312" y="460375"/>
            <a:ext cx="1874837" cy="5842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5"/>
          <p:cNvSpPr txBox="1"/>
          <p:nvPr/>
        </p:nvSpPr>
        <p:spPr>
          <a:xfrm>
            <a:off x="6948487" y="973137"/>
            <a:ext cx="963612" cy="5884862"/>
          </a:xfrm>
          <a:prstGeom prst="rect">
            <a:avLst/>
          </a:prstGeom>
          <a:gradFill>
            <a:gsLst>
              <a:gs pos="0">
                <a:srgbClr val="E7E7E7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>
              <a:solidFill>
                <a:srgbClr val="FFCC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" name="Google Shape;32;p15"/>
          <p:cNvCxnSpPr/>
          <p:nvPr/>
        </p:nvCxnSpPr>
        <p:spPr>
          <a:xfrm>
            <a:off x="-4762" y="965200"/>
            <a:ext cx="7916862" cy="3175"/>
          </a:xfrm>
          <a:prstGeom prst="straightConnector1">
            <a:avLst/>
          </a:prstGeom>
          <a:noFill/>
          <a:ln w="12700" cap="flat" cmpd="sng">
            <a:solidFill>
              <a:srgbClr val="7799BB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3" name="Google Shape;33;p15"/>
          <p:cNvSpPr txBox="1"/>
          <p:nvPr/>
        </p:nvSpPr>
        <p:spPr>
          <a:xfrm rot="10800000" flipH="1">
            <a:off x="6948487" y="6599237"/>
            <a:ext cx="963612" cy="260350"/>
          </a:xfrm>
          <a:prstGeom prst="rect">
            <a:avLst/>
          </a:prstGeom>
          <a:solidFill>
            <a:srgbClr val="7799B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>
              <a:solidFill>
                <a:srgbClr val="FFCC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5"/>
          <p:cNvSpPr txBox="1"/>
          <p:nvPr/>
        </p:nvSpPr>
        <p:spPr>
          <a:xfrm>
            <a:off x="6943725" y="6596062"/>
            <a:ext cx="968375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7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4;p1">
            <a:extLst>
              <a:ext uri="{FF2B5EF4-FFF2-40B4-BE49-F238E27FC236}">
                <a16:creationId xmlns:a16="http://schemas.microsoft.com/office/drawing/2014/main" id="{BEF2338E-A932-B047-2201-BC329ED561AD}"/>
              </a:ext>
            </a:extLst>
          </p:cNvPr>
          <p:cNvSpPr txBox="1">
            <a:spLocks/>
          </p:cNvSpPr>
          <p:nvPr/>
        </p:nvSpPr>
        <p:spPr>
          <a:xfrm>
            <a:off x="251619" y="2324328"/>
            <a:ext cx="8640762" cy="168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003B79"/>
              </a:buClr>
              <a:buSzPts val="3600"/>
            </a:pPr>
            <a:r>
              <a:rPr lang="de-DE" dirty="0">
                <a:effectLst/>
                <a:latin typeface="Arial" panose="020B0604020202020204" pitchFamily="34" charset="0"/>
              </a:rPr>
              <a:t>PME: Aurum-Banking App</a:t>
            </a:r>
            <a:br>
              <a:rPr lang="de-DE" dirty="0">
                <a:effectLst/>
                <a:latin typeface="Arial" panose="020B0604020202020204" pitchFamily="34" charset="0"/>
              </a:rPr>
            </a:br>
            <a:r>
              <a:rPr lang="de-DE" sz="1400" dirty="0">
                <a:effectLst/>
                <a:latin typeface="Arial" panose="020B0604020202020204" pitchFamily="34" charset="0"/>
              </a:rPr>
              <a:t>Abschlusspräsentation zum Projekt </a:t>
            </a:r>
          </a:p>
          <a:p>
            <a:pPr>
              <a:buClr>
                <a:srgbClr val="003B79"/>
              </a:buClr>
              <a:buSzPts val="3600"/>
            </a:pPr>
            <a:endParaRPr lang="de-DE" sz="1400" dirty="0">
              <a:latin typeface="Arial" panose="020B0604020202020204" pitchFamily="34" charset="0"/>
            </a:endParaRPr>
          </a:p>
          <a:p>
            <a:pPr>
              <a:buClr>
                <a:srgbClr val="003B79"/>
              </a:buClr>
              <a:buSzPts val="3600"/>
            </a:pPr>
            <a:r>
              <a:rPr lang="de-DE" sz="1200" i="1" dirty="0">
                <a:latin typeface="Arial" panose="020B0604020202020204" pitchFamily="34" charset="0"/>
              </a:rPr>
              <a:t>Tran Anh Hoang</a:t>
            </a:r>
            <a:endParaRPr lang="de-DE" sz="1200" i="1" dirty="0">
              <a:effectLst/>
              <a:latin typeface="Arial" panose="020B0604020202020204" pitchFamily="34" charset="0"/>
            </a:endParaRPr>
          </a:p>
          <a:p>
            <a:pPr>
              <a:buClr>
                <a:srgbClr val="003B79"/>
              </a:buClr>
              <a:buSzPts val="3600"/>
            </a:pPr>
            <a:endParaRPr lang="de-DE" sz="140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909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4">
            <a:extLst>
              <a:ext uri="{FF2B5EF4-FFF2-40B4-BE49-F238E27FC236}">
                <a16:creationId xmlns:a16="http://schemas.microsoft.com/office/drawing/2014/main" id="{CA466A34-D39D-44E0-B9E5-726C05C88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782216"/>
            <a:ext cx="9144000" cy="5293567"/>
          </a:xfrm>
        </p:spPr>
        <p:txBody>
          <a:bodyPr anchor="ctr"/>
          <a:lstStyle/>
          <a:p>
            <a:pPr marL="0" indent="0" algn="ctr">
              <a:buNone/>
            </a:pPr>
            <a:r>
              <a:rPr lang="de-DE" sz="3500" b="1" i="1" u="none" strike="noStrike" cap="none" dirty="0">
                <a:solidFill>
                  <a:srgbClr val="003B79"/>
                </a:solidFill>
                <a:sym typeface="Arial"/>
              </a:rPr>
              <a:t>3. Zukünftige Meilensteine</a:t>
            </a:r>
            <a:endParaRPr lang="de-DE" sz="3500" b="1" i="1" dirty="0"/>
          </a:p>
        </p:txBody>
      </p:sp>
    </p:spTree>
    <p:extLst>
      <p:ext uri="{BB962C8B-B14F-4D97-AF65-F5344CB8AC3E}">
        <p14:creationId xmlns:p14="http://schemas.microsoft.com/office/powerpoint/2010/main" val="3995060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3AE8A8-049F-81FA-EE0D-8B1E12595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b="1" i="1" dirty="0"/>
              <a:t>4</a:t>
            </a:r>
            <a:r>
              <a:rPr lang="de-DE" dirty="0"/>
              <a:t>. </a:t>
            </a:r>
            <a:r>
              <a:rPr lang="de-DE" sz="3600" b="1" i="1" u="none" strike="noStrike" cap="none" dirty="0">
                <a:solidFill>
                  <a:srgbClr val="003B79"/>
                </a:solidFill>
                <a:sym typeface="Arial"/>
              </a:rPr>
              <a:t>Zukünftige Meilensteine</a:t>
            </a:r>
            <a:endParaRPr lang="de-DE" dirty="0"/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3415C901-039D-4058-80C7-5ABA400CDB06}"/>
              </a:ext>
            </a:extLst>
          </p:cNvPr>
          <p:cNvSpPr/>
          <p:nvPr/>
        </p:nvSpPr>
        <p:spPr>
          <a:xfrm>
            <a:off x="3252201" y="2171588"/>
            <a:ext cx="870435" cy="87043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 rtl="0"/>
            <a:r>
              <a:rPr lang="de-DE" sz="2400">
                <a:solidFill>
                  <a:srgbClr val="FFC000"/>
                </a:solidFill>
              </a:rPr>
              <a:t>M2</a:t>
            </a:r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966DA334-7569-42CB-95CD-419F4AC26092}"/>
              </a:ext>
            </a:extLst>
          </p:cNvPr>
          <p:cNvSpPr/>
          <p:nvPr/>
        </p:nvSpPr>
        <p:spPr>
          <a:xfrm>
            <a:off x="4976564" y="2184244"/>
            <a:ext cx="870435" cy="870435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 rtl="0"/>
            <a:r>
              <a:rPr lang="de-DE" sz="2400">
                <a:solidFill>
                  <a:srgbClr val="00B0F0"/>
                </a:solidFill>
              </a:rPr>
              <a:t>M3</a:t>
            </a:r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FC17936A-EE2B-4C30-A31C-496282D48B87}"/>
              </a:ext>
            </a:extLst>
          </p:cNvPr>
          <p:cNvSpPr/>
          <p:nvPr/>
        </p:nvSpPr>
        <p:spPr>
          <a:xfrm>
            <a:off x="1527838" y="2171588"/>
            <a:ext cx="870435" cy="87043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 rtl="0"/>
            <a:r>
              <a:rPr lang="de-DE" sz="2400">
                <a:solidFill>
                  <a:schemeClr val="accent4"/>
                </a:solidFill>
              </a:rPr>
              <a:t>M1</a:t>
            </a:r>
          </a:p>
        </p:txBody>
      </p:sp>
      <p:sp>
        <p:nvSpPr>
          <p:cNvPr id="82" name="Freihandform: Form 22" descr="Zeitachse ">
            <a:extLst>
              <a:ext uri="{FF2B5EF4-FFF2-40B4-BE49-F238E27FC236}">
                <a16:creationId xmlns:a16="http://schemas.microsoft.com/office/drawing/2014/main" id="{7889103E-B405-4427-BC20-A3CA893D099A}"/>
              </a:ext>
            </a:extLst>
          </p:cNvPr>
          <p:cNvSpPr/>
          <p:nvPr/>
        </p:nvSpPr>
        <p:spPr>
          <a:xfrm flipH="1" flipV="1">
            <a:off x="1086902" y="1690643"/>
            <a:ext cx="6939221" cy="1807643"/>
          </a:xfrm>
          <a:custGeom>
            <a:avLst/>
            <a:gdLst>
              <a:gd name="connsiteX0" fmla="*/ 1192508 w 9252295"/>
              <a:gd name="connsiteY0" fmla="*/ 2410190 h 2410190"/>
              <a:gd name="connsiteX1" fmla="*/ 0 w 9252295"/>
              <a:gd name="connsiteY1" fmla="*/ 1217682 h 2410190"/>
              <a:gd name="connsiteX2" fmla="*/ 1107 w 9252295"/>
              <a:gd name="connsiteY2" fmla="*/ 1206703 h 2410190"/>
              <a:gd name="connsiteX3" fmla="*/ 96158 w 9252295"/>
              <a:gd name="connsiteY3" fmla="*/ 1206703 h 2410190"/>
              <a:gd name="connsiteX4" fmla="*/ 95051 w 9252295"/>
              <a:gd name="connsiteY4" fmla="*/ 1217682 h 2410190"/>
              <a:gd name="connsiteX5" fmla="*/ 1192508 w 9252295"/>
              <a:gd name="connsiteY5" fmla="*/ 2315139 h 2410190"/>
              <a:gd name="connsiteX6" fmla="*/ 2289965 w 9252295"/>
              <a:gd name="connsiteY6" fmla="*/ 1217682 h 2410190"/>
              <a:gd name="connsiteX7" fmla="*/ 2289554 w 9252295"/>
              <a:gd name="connsiteY7" fmla="*/ 1209531 h 2410190"/>
              <a:gd name="connsiteX8" fmla="*/ 2290085 w 9252295"/>
              <a:gd name="connsiteY8" fmla="*/ 1209531 h 2410190"/>
              <a:gd name="connsiteX9" fmla="*/ 2295831 w 9252295"/>
              <a:gd name="connsiteY9" fmla="*/ 1095755 h 2410190"/>
              <a:gd name="connsiteX10" fmla="*/ 3482182 w 9252295"/>
              <a:gd name="connsiteY10" fmla="*/ 25174 h 2410190"/>
              <a:gd name="connsiteX11" fmla="*/ 4668533 w 9252295"/>
              <a:gd name="connsiteY11" fmla="*/ 1095755 h 2410190"/>
              <a:gd name="connsiteX12" fmla="*/ 4674278 w 9252295"/>
              <a:gd name="connsiteY12" fmla="*/ 1209531 h 2410190"/>
              <a:gd name="connsiteX13" fmla="*/ 4673516 w 9252295"/>
              <a:gd name="connsiteY13" fmla="*/ 1209531 h 2410190"/>
              <a:gd name="connsiteX14" fmla="*/ 4678322 w 9252295"/>
              <a:gd name="connsiteY14" fmla="*/ 1304717 h 2410190"/>
              <a:gd name="connsiteX15" fmla="*/ 5770114 w 9252295"/>
              <a:gd name="connsiteY15" fmla="*/ 2289966 h 2410190"/>
              <a:gd name="connsiteX16" fmla="*/ 6861904 w 9252295"/>
              <a:gd name="connsiteY16" fmla="*/ 1304717 h 2410190"/>
              <a:gd name="connsiteX17" fmla="*/ 6867159 w 9252295"/>
              <a:gd name="connsiteY17" fmla="*/ 1200660 h 2410190"/>
              <a:gd name="connsiteX18" fmla="*/ 6867690 w 9252295"/>
              <a:gd name="connsiteY18" fmla="*/ 1200660 h 2410190"/>
              <a:gd name="connsiteX19" fmla="*/ 6867279 w 9252295"/>
              <a:gd name="connsiteY19" fmla="*/ 1192508 h 2410190"/>
              <a:gd name="connsiteX20" fmla="*/ 8059787 w 9252295"/>
              <a:gd name="connsiteY20" fmla="*/ 0 h 2410190"/>
              <a:gd name="connsiteX21" fmla="*/ 9252295 w 9252295"/>
              <a:gd name="connsiteY21" fmla="*/ 1192508 h 2410190"/>
              <a:gd name="connsiteX22" fmla="*/ 9251964 w 9252295"/>
              <a:gd name="connsiteY22" fmla="*/ 1195794 h 2410190"/>
              <a:gd name="connsiteX23" fmla="*/ 9156913 w 9252295"/>
              <a:gd name="connsiteY23" fmla="*/ 1195794 h 2410190"/>
              <a:gd name="connsiteX24" fmla="*/ 9157244 w 9252295"/>
              <a:gd name="connsiteY24" fmla="*/ 1192508 h 2410190"/>
              <a:gd name="connsiteX25" fmla="*/ 8059787 w 9252295"/>
              <a:gd name="connsiteY25" fmla="*/ 95051 h 2410190"/>
              <a:gd name="connsiteX26" fmla="*/ 6962330 w 9252295"/>
              <a:gd name="connsiteY26" fmla="*/ 1192508 h 2410190"/>
              <a:gd name="connsiteX27" fmla="*/ 6962741 w 9252295"/>
              <a:gd name="connsiteY27" fmla="*/ 1200660 h 2410190"/>
              <a:gd name="connsiteX28" fmla="*/ 6962209 w 9252295"/>
              <a:gd name="connsiteY28" fmla="*/ 1200660 h 2410190"/>
              <a:gd name="connsiteX29" fmla="*/ 6956464 w 9252295"/>
              <a:gd name="connsiteY29" fmla="*/ 1314435 h 2410190"/>
              <a:gd name="connsiteX30" fmla="*/ 5770114 w 9252295"/>
              <a:gd name="connsiteY30" fmla="*/ 2385016 h 2410190"/>
              <a:gd name="connsiteX31" fmla="*/ 4583763 w 9252295"/>
              <a:gd name="connsiteY31" fmla="*/ 1314435 h 2410190"/>
              <a:gd name="connsiteX32" fmla="*/ 4578017 w 9252295"/>
              <a:gd name="connsiteY32" fmla="*/ 1200660 h 2410190"/>
              <a:gd name="connsiteX33" fmla="*/ 4578780 w 9252295"/>
              <a:gd name="connsiteY33" fmla="*/ 1200660 h 2410190"/>
              <a:gd name="connsiteX34" fmla="*/ 4573974 w 9252295"/>
              <a:gd name="connsiteY34" fmla="*/ 1105474 h 2410190"/>
              <a:gd name="connsiteX35" fmla="*/ 3482182 w 9252295"/>
              <a:gd name="connsiteY35" fmla="*/ 120225 h 2410190"/>
              <a:gd name="connsiteX36" fmla="*/ 2390391 w 9252295"/>
              <a:gd name="connsiteY36" fmla="*/ 1105474 h 2410190"/>
              <a:gd name="connsiteX37" fmla="*/ 2385136 w 9252295"/>
              <a:gd name="connsiteY37" fmla="*/ 1209531 h 2410190"/>
              <a:gd name="connsiteX38" fmla="*/ 2384604 w 9252295"/>
              <a:gd name="connsiteY38" fmla="*/ 1209531 h 2410190"/>
              <a:gd name="connsiteX39" fmla="*/ 2385016 w 9252295"/>
              <a:gd name="connsiteY39" fmla="*/ 1217682 h 2410190"/>
              <a:gd name="connsiteX40" fmla="*/ 1192508 w 9252295"/>
              <a:gd name="connsiteY40" fmla="*/ 2410190 h 241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252295" h="2410190">
                <a:moveTo>
                  <a:pt x="1192508" y="2410190"/>
                </a:moveTo>
                <a:cubicBezTo>
                  <a:pt x="533904" y="2410190"/>
                  <a:pt x="0" y="1876286"/>
                  <a:pt x="0" y="1217682"/>
                </a:cubicBezTo>
                <a:lnTo>
                  <a:pt x="1107" y="1206703"/>
                </a:lnTo>
                <a:lnTo>
                  <a:pt x="96158" y="1206703"/>
                </a:lnTo>
                <a:lnTo>
                  <a:pt x="95051" y="1217682"/>
                </a:lnTo>
                <a:cubicBezTo>
                  <a:pt x="95051" y="1823791"/>
                  <a:pt x="586400" y="2315139"/>
                  <a:pt x="1192508" y="2315139"/>
                </a:cubicBezTo>
                <a:cubicBezTo>
                  <a:pt x="1798616" y="2315139"/>
                  <a:pt x="2289965" y="1823791"/>
                  <a:pt x="2289965" y="1217682"/>
                </a:cubicBezTo>
                <a:lnTo>
                  <a:pt x="2289554" y="1209531"/>
                </a:lnTo>
                <a:lnTo>
                  <a:pt x="2290085" y="1209531"/>
                </a:lnTo>
                <a:lnTo>
                  <a:pt x="2295831" y="1095755"/>
                </a:lnTo>
                <a:cubicBezTo>
                  <a:pt x="2356899" y="494427"/>
                  <a:pt x="2864742" y="25174"/>
                  <a:pt x="3482182" y="25174"/>
                </a:cubicBezTo>
                <a:cubicBezTo>
                  <a:pt x="4099623" y="25174"/>
                  <a:pt x="4607465" y="494427"/>
                  <a:pt x="4668533" y="1095755"/>
                </a:cubicBezTo>
                <a:lnTo>
                  <a:pt x="4674278" y="1209531"/>
                </a:lnTo>
                <a:lnTo>
                  <a:pt x="4673516" y="1209531"/>
                </a:lnTo>
                <a:lnTo>
                  <a:pt x="4678322" y="1304717"/>
                </a:lnTo>
                <a:cubicBezTo>
                  <a:pt x="4734523" y="1858116"/>
                  <a:pt x="5201886" y="2289966"/>
                  <a:pt x="5770114" y="2289966"/>
                </a:cubicBezTo>
                <a:cubicBezTo>
                  <a:pt x="6338340" y="2289966"/>
                  <a:pt x="6805704" y="1858116"/>
                  <a:pt x="6861904" y="1304717"/>
                </a:cubicBezTo>
                <a:lnTo>
                  <a:pt x="6867159" y="1200660"/>
                </a:lnTo>
                <a:lnTo>
                  <a:pt x="6867690" y="1200660"/>
                </a:lnTo>
                <a:lnTo>
                  <a:pt x="6867279" y="1192508"/>
                </a:lnTo>
                <a:cubicBezTo>
                  <a:pt x="6867279" y="533905"/>
                  <a:pt x="7401183" y="0"/>
                  <a:pt x="8059787" y="0"/>
                </a:cubicBezTo>
                <a:cubicBezTo>
                  <a:pt x="8718390" y="0"/>
                  <a:pt x="9252295" y="533905"/>
                  <a:pt x="9252295" y="1192508"/>
                </a:cubicBezTo>
                <a:lnTo>
                  <a:pt x="9251964" y="1195794"/>
                </a:lnTo>
                <a:lnTo>
                  <a:pt x="9156913" y="1195794"/>
                </a:lnTo>
                <a:lnTo>
                  <a:pt x="9157244" y="1192508"/>
                </a:lnTo>
                <a:cubicBezTo>
                  <a:pt x="9157244" y="586400"/>
                  <a:pt x="8665895" y="95051"/>
                  <a:pt x="8059787" y="95051"/>
                </a:cubicBezTo>
                <a:cubicBezTo>
                  <a:pt x="7453679" y="95051"/>
                  <a:pt x="6962330" y="586400"/>
                  <a:pt x="6962330" y="1192508"/>
                </a:cubicBezTo>
                <a:lnTo>
                  <a:pt x="6962741" y="1200660"/>
                </a:lnTo>
                <a:lnTo>
                  <a:pt x="6962209" y="1200660"/>
                </a:lnTo>
                <a:lnTo>
                  <a:pt x="6956464" y="1314435"/>
                </a:lnTo>
                <a:cubicBezTo>
                  <a:pt x="6895396" y="1915764"/>
                  <a:pt x="6387554" y="2385016"/>
                  <a:pt x="5770114" y="2385016"/>
                </a:cubicBezTo>
                <a:cubicBezTo>
                  <a:pt x="5152672" y="2385016"/>
                  <a:pt x="4644831" y="1915764"/>
                  <a:pt x="4583763" y="1314435"/>
                </a:cubicBezTo>
                <a:lnTo>
                  <a:pt x="4578017" y="1200660"/>
                </a:lnTo>
                <a:lnTo>
                  <a:pt x="4578780" y="1200660"/>
                </a:lnTo>
                <a:lnTo>
                  <a:pt x="4573974" y="1105474"/>
                </a:lnTo>
                <a:cubicBezTo>
                  <a:pt x="4517772" y="552075"/>
                  <a:pt x="4050409" y="120225"/>
                  <a:pt x="3482182" y="120225"/>
                </a:cubicBezTo>
                <a:cubicBezTo>
                  <a:pt x="2913956" y="120225"/>
                  <a:pt x="2446592" y="552075"/>
                  <a:pt x="2390391" y="1105474"/>
                </a:cubicBezTo>
                <a:lnTo>
                  <a:pt x="2385136" y="1209531"/>
                </a:lnTo>
                <a:lnTo>
                  <a:pt x="2384604" y="1209531"/>
                </a:lnTo>
                <a:lnTo>
                  <a:pt x="2385016" y="1217682"/>
                </a:lnTo>
                <a:cubicBezTo>
                  <a:pt x="2385016" y="1876286"/>
                  <a:pt x="1851111" y="2410190"/>
                  <a:pt x="1192508" y="2410190"/>
                </a:cubicBezTo>
                <a:close/>
              </a:path>
            </a:pathLst>
          </a:custGeom>
          <a:gradFill flip="none" rotWithShape="1">
            <a:gsLst>
              <a:gs pos="61000">
                <a:srgbClr val="00B0F0"/>
              </a:gs>
              <a:gs pos="39000">
                <a:schemeClr val="accent5"/>
              </a:gs>
              <a:gs pos="18000">
                <a:schemeClr val="accent4"/>
              </a:gs>
              <a:gs pos="92000">
                <a:schemeClr val="accent3"/>
              </a:gs>
            </a:gsLst>
            <a:lin ang="10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 rtl="0"/>
            <a:endParaRPr lang="de-DE" sz="3000">
              <a:solidFill>
                <a:schemeClr val="accent2"/>
              </a:solidFill>
            </a:endParaRPr>
          </a:p>
        </p:txBody>
      </p:sp>
      <p:sp>
        <p:nvSpPr>
          <p:cNvPr id="83" name="Ellipse 82" descr="Zeitachsenendpunkte">
            <a:extLst>
              <a:ext uri="{FF2B5EF4-FFF2-40B4-BE49-F238E27FC236}">
                <a16:creationId xmlns:a16="http://schemas.microsoft.com/office/drawing/2014/main" id="{81AA7F01-98B3-49CE-A287-1B558536C306}"/>
              </a:ext>
            </a:extLst>
          </p:cNvPr>
          <p:cNvSpPr/>
          <p:nvPr/>
        </p:nvSpPr>
        <p:spPr>
          <a:xfrm>
            <a:off x="1032662" y="2537678"/>
            <a:ext cx="163569" cy="163569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 rtl="0"/>
            <a:endParaRPr lang="de-DE" sz="1050"/>
          </a:p>
        </p:txBody>
      </p:sp>
      <p:sp>
        <p:nvSpPr>
          <p:cNvPr id="84" name="Ellipse 83" descr="Zeitachsenendpunkte">
            <a:extLst>
              <a:ext uri="{FF2B5EF4-FFF2-40B4-BE49-F238E27FC236}">
                <a16:creationId xmlns:a16="http://schemas.microsoft.com/office/drawing/2014/main" id="{491CCD59-030F-4F79-9A33-EBC86A2EC9FE}"/>
              </a:ext>
            </a:extLst>
          </p:cNvPr>
          <p:cNvSpPr/>
          <p:nvPr/>
        </p:nvSpPr>
        <p:spPr>
          <a:xfrm>
            <a:off x="7902969" y="2537678"/>
            <a:ext cx="163569" cy="163569"/>
          </a:xfrm>
          <a:prstGeom prst="ellipse">
            <a:avLst/>
          </a:prstGeom>
          <a:solidFill>
            <a:srgbClr val="20A472"/>
          </a:solidFill>
          <a:ln w="76200">
            <a:solidFill>
              <a:srgbClr val="20A4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 rtl="0"/>
            <a:endParaRPr lang="de-DE" sz="1050">
              <a:solidFill>
                <a:srgbClr val="20A472"/>
              </a:solidFill>
            </a:endParaRPr>
          </a:p>
        </p:txBody>
      </p:sp>
      <p:sp>
        <p:nvSpPr>
          <p:cNvPr id="85" name="Textplatzhalter 15">
            <a:extLst>
              <a:ext uri="{FF2B5EF4-FFF2-40B4-BE49-F238E27FC236}">
                <a16:creationId xmlns:a16="http://schemas.microsoft.com/office/drawing/2014/main" id="{B6086B1F-4F6D-4493-AE84-2520E93642DE}"/>
              </a:ext>
            </a:extLst>
          </p:cNvPr>
          <p:cNvSpPr>
            <a:spLocks noGrp="1"/>
          </p:cNvSpPr>
          <p:nvPr/>
        </p:nvSpPr>
        <p:spPr>
          <a:xfrm>
            <a:off x="1061283" y="3711488"/>
            <a:ext cx="1670903" cy="361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3B79"/>
              </a:buClr>
              <a:buSzPts val="2200"/>
              <a:buFont typeface="Arial"/>
              <a:buNone/>
              <a:defRPr sz="1500" b="1" i="0" u="none" strike="noStrike" cap="none">
                <a:solidFill>
                  <a:schemeClr val="accent4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3B79"/>
              </a:buClr>
              <a:buSzPts val="2200"/>
              <a:buFont typeface="Arial"/>
              <a:buNone/>
              <a:defRPr sz="1350" b="0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3B79"/>
              </a:buClr>
              <a:buSzPts val="2000"/>
              <a:buFont typeface="Arial"/>
              <a:buNone/>
              <a:defRPr sz="1350" b="0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r>
              <a:rPr lang="de-DE" dirty="0"/>
              <a:t>MEILENSTEIN 1</a:t>
            </a:r>
          </a:p>
        </p:txBody>
      </p:sp>
      <p:sp>
        <p:nvSpPr>
          <p:cNvPr id="86" name="Textplatzhalter 16">
            <a:extLst>
              <a:ext uri="{FF2B5EF4-FFF2-40B4-BE49-F238E27FC236}">
                <a16:creationId xmlns:a16="http://schemas.microsoft.com/office/drawing/2014/main" id="{6A44816B-378D-41B5-84D7-39CECE2E452E}"/>
              </a:ext>
            </a:extLst>
          </p:cNvPr>
          <p:cNvSpPr>
            <a:spLocks noGrp="1"/>
          </p:cNvSpPr>
          <p:nvPr/>
        </p:nvSpPr>
        <p:spPr>
          <a:xfrm>
            <a:off x="1114446" y="4079524"/>
            <a:ext cx="1451932" cy="860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3B79"/>
              </a:buClr>
              <a:buSzPts val="2200"/>
              <a:buFont typeface="Arial"/>
              <a:buNone/>
              <a:defRPr sz="9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3B79"/>
              </a:buClr>
              <a:buSzPts val="2200"/>
              <a:buFont typeface="Arial"/>
              <a:buNone/>
              <a:defRPr sz="825" b="0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3B79"/>
              </a:buClr>
              <a:buSzPts val="2000"/>
              <a:buFont typeface="Arial"/>
              <a:buNone/>
              <a:defRPr sz="825" b="0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8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8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r>
              <a:rPr lang="de-DE" dirty="0"/>
              <a:t>Fertigstellung Mockups in Landscape und White Mode </a:t>
            </a:r>
          </a:p>
        </p:txBody>
      </p:sp>
      <p:sp>
        <p:nvSpPr>
          <p:cNvPr id="87" name="Textplatzhalter 17">
            <a:extLst>
              <a:ext uri="{FF2B5EF4-FFF2-40B4-BE49-F238E27FC236}">
                <a16:creationId xmlns:a16="http://schemas.microsoft.com/office/drawing/2014/main" id="{2EFC63F8-23B1-4F22-9868-15EB446170F3}"/>
              </a:ext>
            </a:extLst>
          </p:cNvPr>
          <p:cNvSpPr>
            <a:spLocks noGrp="1"/>
          </p:cNvSpPr>
          <p:nvPr/>
        </p:nvSpPr>
        <p:spPr>
          <a:xfrm>
            <a:off x="3003520" y="3770614"/>
            <a:ext cx="1639393" cy="302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3B79"/>
              </a:buClr>
              <a:buSzPts val="2200"/>
              <a:buFont typeface="Arial"/>
              <a:buNone/>
              <a:defRPr sz="1500" b="1" i="0" u="none" strike="noStrike" cap="none">
                <a:solidFill>
                  <a:schemeClr val="accent5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3B79"/>
              </a:buClr>
              <a:buSzPts val="2200"/>
              <a:buFont typeface="Arial"/>
              <a:buNone/>
              <a:defRPr sz="1350" b="0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3B79"/>
              </a:buClr>
              <a:buSzPts val="2000"/>
              <a:buFont typeface="Arial"/>
              <a:buNone/>
              <a:defRPr sz="1350" b="0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dirty="0">
                <a:solidFill>
                  <a:srgbClr val="FFC000"/>
                </a:solidFill>
              </a:rPr>
              <a:t>MEILENSTEIN</a:t>
            </a:r>
            <a:r>
              <a:rPr lang="de-DE" dirty="0"/>
              <a:t> </a:t>
            </a:r>
            <a:r>
              <a:rPr lang="de-DE" dirty="0">
                <a:solidFill>
                  <a:srgbClr val="FFC000"/>
                </a:solidFill>
              </a:rPr>
              <a:t>2</a:t>
            </a:r>
          </a:p>
          <a:p>
            <a:pPr rtl="0"/>
            <a:endParaRPr lang="de-DE" dirty="0"/>
          </a:p>
        </p:txBody>
      </p:sp>
      <p:sp>
        <p:nvSpPr>
          <p:cNvPr id="88" name="Textplatzhalter 19">
            <a:extLst>
              <a:ext uri="{FF2B5EF4-FFF2-40B4-BE49-F238E27FC236}">
                <a16:creationId xmlns:a16="http://schemas.microsoft.com/office/drawing/2014/main" id="{AA64E66E-DA3C-42CD-80D9-89BD3A8A401A}"/>
              </a:ext>
            </a:extLst>
          </p:cNvPr>
          <p:cNvSpPr>
            <a:spLocks noGrp="1"/>
          </p:cNvSpPr>
          <p:nvPr/>
        </p:nvSpPr>
        <p:spPr>
          <a:xfrm>
            <a:off x="3003520" y="4119898"/>
            <a:ext cx="1564670" cy="1550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3B79"/>
              </a:buClr>
              <a:buSzPts val="2200"/>
              <a:buFont typeface="Arial"/>
              <a:buNone/>
              <a:defRPr sz="9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3B79"/>
              </a:buClr>
              <a:buSzPts val="2200"/>
              <a:buFont typeface="Arial"/>
              <a:buNone/>
              <a:defRPr sz="825" b="0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3B79"/>
              </a:buClr>
              <a:buSzPts val="2000"/>
              <a:buFont typeface="Arial"/>
              <a:buNone/>
              <a:defRPr sz="825" b="0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8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8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r>
              <a:rPr lang="de-DE" dirty="0"/>
              <a:t>Implementierung </a:t>
            </a:r>
            <a:r>
              <a:rPr lang="de-DE" dirty="0" err="1"/>
              <a:t>Activity</a:t>
            </a:r>
            <a:r>
              <a:rPr lang="de-DE" dirty="0"/>
              <a:t>/Fragmente und dazugehörigen Funktionalitäten  </a:t>
            </a:r>
          </a:p>
          <a:p>
            <a:pPr rtl="0"/>
            <a:r>
              <a:rPr lang="de-DE" b="1" i="1" dirty="0" err="1">
                <a:solidFill>
                  <a:srgbClr val="FF0000"/>
                </a:solidFill>
              </a:rPr>
              <a:t>ToDo</a:t>
            </a:r>
            <a:r>
              <a:rPr lang="de-DE" b="1" i="1" dirty="0">
                <a:solidFill>
                  <a:srgbClr val="FF0000"/>
                </a:solidFill>
              </a:rPr>
              <a:t>:</a:t>
            </a:r>
          </a:p>
          <a:p>
            <a:pPr rtl="0"/>
            <a:r>
              <a:rPr lang="de-DE" b="1" i="1" dirty="0">
                <a:solidFill>
                  <a:srgbClr val="FF0000"/>
                </a:solidFill>
              </a:rPr>
              <a:t>- Suche</a:t>
            </a:r>
          </a:p>
          <a:p>
            <a:pPr rtl="0"/>
            <a:r>
              <a:rPr lang="de-DE" b="1" i="1" dirty="0">
                <a:solidFill>
                  <a:srgbClr val="FF0000"/>
                </a:solidFill>
              </a:rPr>
              <a:t>- Detailansicht</a:t>
            </a:r>
          </a:p>
          <a:p>
            <a:pPr rtl="0"/>
            <a:r>
              <a:rPr lang="de-DE" b="1" i="1" dirty="0">
                <a:solidFill>
                  <a:srgbClr val="FF0000"/>
                </a:solidFill>
              </a:rPr>
              <a:t>- Landscape Mode </a:t>
            </a:r>
            <a:br>
              <a:rPr lang="de-DE" dirty="0"/>
            </a:br>
            <a:endParaRPr lang="de-DE" dirty="0"/>
          </a:p>
        </p:txBody>
      </p:sp>
      <p:sp>
        <p:nvSpPr>
          <p:cNvPr id="89" name="Textplatzhalter 20">
            <a:extLst>
              <a:ext uri="{FF2B5EF4-FFF2-40B4-BE49-F238E27FC236}">
                <a16:creationId xmlns:a16="http://schemas.microsoft.com/office/drawing/2014/main" id="{F5A6A695-5271-4895-88EF-663A3F593E59}"/>
              </a:ext>
            </a:extLst>
          </p:cNvPr>
          <p:cNvSpPr>
            <a:spLocks noGrp="1"/>
          </p:cNvSpPr>
          <p:nvPr/>
        </p:nvSpPr>
        <p:spPr>
          <a:xfrm>
            <a:off x="4881871" y="3777339"/>
            <a:ext cx="1639392" cy="302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3B79"/>
              </a:buClr>
              <a:buSzPts val="2200"/>
              <a:buFont typeface="Arial"/>
              <a:buNone/>
              <a:defRPr sz="1500" b="1" i="0" u="none" strike="noStrike" cap="none">
                <a:solidFill>
                  <a:schemeClr val="accent6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3B79"/>
              </a:buClr>
              <a:buSzPts val="2200"/>
              <a:buFont typeface="Arial"/>
              <a:buNone/>
              <a:defRPr sz="1350" b="0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3B79"/>
              </a:buClr>
              <a:buSzPts val="2000"/>
              <a:buFont typeface="Arial"/>
              <a:buNone/>
              <a:defRPr sz="1350" b="0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r>
              <a:rPr lang="de-DE" dirty="0">
                <a:solidFill>
                  <a:srgbClr val="00B0F0"/>
                </a:solidFill>
              </a:rPr>
              <a:t>MEILENSTEIN 3</a:t>
            </a:r>
          </a:p>
        </p:txBody>
      </p:sp>
      <p:sp>
        <p:nvSpPr>
          <p:cNvPr id="90" name="Textplatzhalter 21">
            <a:extLst>
              <a:ext uri="{FF2B5EF4-FFF2-40B4-BE49-F238E27FC236}">
                <a16:creationId xmlns:a16="http://schemas.microsoft.com/office/drawing/2014/main" id="{93CA8393-83FA-4B7B-BF41-CB601BA16432}"/>
              </a:ext>
            </a:extLst>
          </p:cNvPr>
          <p:cNvSpPr>
            <a:spLocks noGrp="1"/>
          </p:cNvSpPr>
          <p:nvPr/>
        </p:nvSpPr>
        <p:spPr>
          <a:xfrm>
            <a:off x="4881871" y="4099863"/>
            <a:ext cx="1360175" cy="79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3B79"/>
              </a:buClr>
              <a:buSzPts val="2200"/>
              <a:buFont typeface="Arial"/>
              <a:buNone/>
              <a:defRPr sz="9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3B79"/>
              </a:buClr>
              <a:buSzPts val="2200"/>
              <a:buFont typeface="Arial"/>
              <a:buNone/>
              <a:defRPr sz="825" b="0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3B79"/>
              </a:buClr>
              <a:buSzPts val="2000"/>
              <a:buFont typeface="Arial"/>
              <a:buNone/>
              <a:defRPr sz="825" b="0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8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8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r>
              <a:rPr lang="de-DE" dirty="0"/>
              <a:t>Nutzung von Room und SQL Lite für die Erstellung lokaler Datenbank </a:t>
            </a:r>
          </a:p>
        </p:txBody>
      </p:sp>
      <p:sp>
        <p:nvSpPr>
          <p:cNvPr id="91" name="Textplatzhalter 23">
            <a:extLst>
              <a:ext uri="{FF2B5EF4-FFF2-40B4-BE49-F238E27FC236}">
                <a16:creationId xmlns:a16="http://schemas.microsoft.com/office/drawing/2014/main" id="{3CD04606-2C05-4AC9-9F6C-C0E9EDF1BC26}"/>
              </a:ext>
            </a:extLst>
          </p:cNvPr>
          <p:cNvSpPr>
            <a:spLocks noGrp="1"/>
          </p:cNvSpPr>
          <p:nvPr/>
        </p:nvSpPr>
        <p:spPr>
          <a:xfrm>
            <a:off x="6608372" y="4135817"/>
            <a:ext cx="1347297" cy="302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3B79"/>
              </a:buClr>
              <a:buSzPts val="2200"/>
              <a:buFont typeface="Arial"/>
              <a:buNone/>
              <a:defRPr sz="1500" b="1" i="0" u="none" strike="noStrike" cap="none">
                <a:solidFill>
                  <a:schemeClr val="accent3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3B79"/>
              </a:buClr>
              <a:buSzPts val="2200"/>
              <a:buFont typeface="Arial"/>
              <a:buNone/>
              <a:defRPr sz="1350" b="0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3B79"/>
              </a:buClr>
              <a:buSzPts val="2000"/>
              <a:buFont typeface="Arial"/>
              <a:buNone/>
              <a:defRPr sz="1350" b="0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r>
              <a:rPr lang="de-DE"/>
              <a:t>MEILENSTEIN</a:t>
            </a:r>
          </a:p>
        </p:txBody>
      </p:sp>
      <p:sp>
        <p:nvSpPr>
          <p:cNvPr id="92" name="Textplatzhalter 24">
            <a:extLst>
              <a:ext uri="{FF2B5EF4-FFF2-40B4-BE49-F238E27FC236}">
                <a16:creationId xmlns:a16="http://schemas.microsoft.com/office/drawing/2014/main" id="{DA3309B0-9F41-47B2-8F25-109874864183}"/>
              </a:ext>
            </a:extLst>
          </p:cNvPr>
          <p:cNvSpPr>
            <a:spLocks noGrp="1"/>
          </p:cNvSpPr>
          <p:nvPr/>
        </p:nvSpPr>
        <p:spPr>
          <a:xfrm>
            <a:off x="6601932" y="4118114"/>
            <a:ext cx="1360175" cy="706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3B79"/>
              </a:buClr>
              <a:buSzPts val="2200"/>
              <a:buFont typeface="Arial"/>
              <a:buNone/>
              <a:defRPr sz="9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3B79"/>
              </a:buClr>
              <a:buSzPts val="2200"/>
              <a:buFont typeface="Arial"/>
              <a:buNone/>
              <a:defRPr sz="825" b="0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3B79"/>
              </a:buClr>
              <a:buSzPts val="2000"/>
              <a:buFont typeface="Arial"/>
              <a:buNone/>
              <a:defRPr sz="825" b="0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8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8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dirty="0"/>
              <a:t>Dokumentation, Code Optimierung, Bugfixes und spezielle Features</a:t>
            </a:r>
          </a:p>
        </p:txBody>
      </p:sp>
      <p:sp>
        <p:nvSpPr>
          <p:cNvPr id="93" name="Textplatzhalter 20">
            <a:extLst>
              <a:ext uri="{FF2B5EF4-FFF2-40B4-BE49-F238E27FC236}">
                <a16:creationId xmlns:a16="http://schemas.microsoft.com/office/drawing/2014/main" id="{44B04558-9764-DF23-4E07-E6877CF293DE}"/>
              </a:ext>
            </a:extLst>
          </p:cNvPr>
          <p:cNvSpPr txBox="1">
            <a:spLocks/>
          </p:cNvSpPr>
          <p:nvPr/>
        </p:nvSpPr>
        <p:spPr>
          <a:xfrm>
            <a:off x="6601932" y="3807077"/>
            <a:ext cx="1639392" cy="302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b="1" dirty="0">
                <a:solidFill>
                  <a:srgbClr val="00B050"/>
                </a:solidFill>
              </a:rPr>
              <a:t>MEILENSTEIN 4</a:t>
            </a:r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588E9FF6-0BD7-8732-1829-C3AB59B0AB71}"/>
              </a:ext>
            </a:extLst>
          </p:cNvPr>
          <p:cNvSpPr/>
          <p:nvPr/>
        </p:nvSpPr>
        <p:spPr>
          <a:xfrm>
            <a:off x="6700927" y="2171587"/>
            <a:ext cx="870435" cy="870435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 rtl="0"/>
            <a:r>
              <a:rPr lang="de-DE" sz="2400">
                <a:solidFill>
                  <a:srgbClr val="00B050"/>
                </a:solidFill>
              </a:rPr>
              <a:t>M4</a:t>
            </a:r>
          </a:p>
        </p:txBody>
      </p:sp>
      <p:pic>
        <p:nvPicPr>
          <p:cNvPr id="3" name="Grafik 2" descr="Häkchen mit einfarbiger Füllung">
            <a:extLst>
              <a:ext uri="{FF2B5EF4-FFF2-40B4-BE49-F238E27FC236}">
                <a16:creationId xmlns:a16="http://schemas.microsoft.com/office/drawing/2014/main" id="{F91CFBB7-9CF8-0E42-3714-192CDAD7DF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4205" y="1683919"/>
            <a:ext cx="807174" cy="807174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51BF6FFA-16AB-A42A-6616-A1D658818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307" y="1899260"/>
            <a:ext cx="579240" cy="579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EB918452-9B6C-874E-7A84-C2C0A3E72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167" y="1926557"/>
            <a:ext cx="480921" cy="480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 descr="Häkchen mit einfarbiger Füllung">
            <a:extLst>
              <a:ext uri="{FF2B5EF4-FFF2-40B4-BE49-F238E27FC236}">
                <a16:creationId xmlns:a16="http://schemas.microsoft.com/office/drawing/2014/main" id="{C343342F-3B92-9C65-F750-EFC1F94D3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34872" y="1704948"/>
            <a:ext cx="807174" cy="80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98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3AE8A8-049F-81FA-EE0D-8B1E12595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Learned</a:t>
            </a:r>
            <a:endParaRPr lang="de-DE" dirty="0"/>
          </a:p>
        </p:txBody>
      </p:sp>
      <p:pic>
        <p:nvPicPr>
          <p:cNvPr id="10" name="Grafik 9" descr="Ein Bild, das Text, Mann, Person, drinnen enthält.&#10;&#10;Automatisch generierte Beschreibung">
            <a:extLst>
              <a:ext uri="{FF2B5EF4-FFF2-40B4-BE49-F238E27FC236}">
                <a16:creationId xmlns:a16="http://schemas.microsoft.com/office/drawing/2014/main" id="{EF8E4A09-04D0-44D5-7AE4-EC4AAC8C4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1448243"/>
            <a:ext cx="5867400" cy="4548768"/>
          </a:xfrm>
          <a:prstGeom prst="rect">
            <a:avLst/>
          </a:prstGeom>
        </p:spPr>
      </p:pic>
      <p:pic>
        <p:nvPicPr>
          <p:cNvPr id="12" name="Grafik 11" descr="Ein Bild, das Text enthält.&#10;&#10;Automatisch generierte Beschreibung">
            <a:extLst>
              <a:ext uri="{FF2B5EF4-FFF2-40B4-BE49-F238E27FC236}">
                <a16:creationId xmlns:a16="http://schemas.microsoft.com/office/drawing/2014/main" id="{0D5387E7-38F6-9A6D-D8BE-37489069495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 rot="20849174">
            <a:off x="4653241" y="4774191"/>
            <a:ext cx="1462264" cy="910208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78C8DAC8-7FDC-2A00-3863-76589574C15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 rot="1193045">
            <a:off x="1673075" y="5185121"/>
            <a:ext cx="1318640" cy="435622"/>
          </a:xfrm>
          <a:prstGeom prst="rect">
            <a:avLst/>
          </a:prstGeom>
        </p:spPr>
      </p:pic>
      <p:pic>
        <p:nvPicPr>
          <p:cNvPr id="16" name="Grafik 15" descr="Ein Bild, das Text enthält.&#10;&#10;Automatisch generierte Beschreibung">
            <a:extLst>
              <a:ext uri="{FF2B5EF4-FFF2-40B4-BE49-F238E27FC236}">
                <a16:creationId xmlns:a16="http://schemas.microsoft.com/office/drawing/2014/main" id="{215EE686-A065-8C4F-D420-9FE8B827F6C9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</a:blip>
          <a:stretch>
            <a:fillRect/>
          </a:stretch>
        </p:blipFill>
        <p:spPr>
          <a:xfrm rot="1014047">
            <a:off x="5715190" y="5171821"/>
            <a:ext cx="1455077" cy="627228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F95434FF-9E77-1448-F3B1-5967F56F1AD3}"/>
              </a:ext>
            </a:extLst>
          </p:cNvPr>
          <p:cNvSpPr txBox="1"/>
          <p:nvPr/>
        </p:nvSpPr>
        <p:spPr>
          <a:xfrm rot="1209404">
            <a:off x="4777649" y="2563197"/>
            <a:ext cx="1453287" cy="707886"/>
          </a:xfrm>
          <a:prstGeom prst="rect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sz="1000" b="1" dirty="0"/>
              <a:t>Android App Lifecycle, </a:t>
            </a:r>
            <a:r>
              <a:rPr lang="de-DE" sz="1000" b="1" dirty="0" err="1"/>
              <a:t>LiveData</a:t>
            </a:r>
            <a:r>
              <a:rPr lang="de-DE" sz="1000" b="1" dirty="0"/>
              <a:t>, Oberserver, Spagetti Code</a:t>
            </a:r>
          </a:p>
        </p:txBody>
      </p:sp>
      <p:pic>
        <p:nvPicPr>
          <p:cNvPr id="19" name="Grafik 18" descr="Ein Bild, das Text enthält.&#10;&#10;Automatisch generierte Beschreibung">
            <a:extLst>
              <a:ext uri="{FF2B5EF4-FFF2-40B4-BE49-F238E27FC236}">
                <a16:creationId xmlns:a16="http://schemas.microsoft.com/office/drawing/2014/main" id="{3C4F3F4A-13AD-29B6-6225-5A6C81730FF2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70000"/>
          </a:blip>
          <a:stretch>
            <a:fillRect/>
          </a:stretch>
        </p:blipFill>
        <p:spPr>
          <a:xfrm rot="21217491">
            <a:off x="1661000" y="4185777"/>
            <a:ext cx="1577099" cy="537178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6F0E5FAA-4BD0-B66A-67C4-398E565D7939}"/>
              </a:ext>
            </a:extLst>
          </p:cNvPr>
          <p:cNvSpPr txBox="1"/>
          <p:nvPr/>
        </p:nvSpPr>
        <p:spPr>
          <a:xfrm>
            <a:off x="5118100" y="257810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D6FF180-E5EC-3372-DED2-6B6A99AFE1F0}"/>
              </a:ext>
            </a:extLst>
          </p:cNvPr>
          <p:cNvSpPr txBox="1"/>
          <p:nvPr/>
        </p:nvSpPr>
        <p:spPr>
          <a:xfrm rot="20611774">
            <a:off x="1759438" y="1976030"/>
            <a:ext cx="1050445" cy="246221"/>
          </a:xfrm>
          <a:prstGeom prst="rect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sz="1000" b="1" dirty="0" err="1"/>
              <a:t>Recycler</a:t>
            </a:r>
            <a:r>
              <a:rPr lang="de-DE" sz="1000" b="1" dirty="0"/>
              <a:t> View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756C1A74-8E82-5707-EB54-01F0D8621AC9}"/>
              </a:ext>
            </a:extLst>
          </p:cNvPr>
          <p:cNvSpPr txBox="1"/>
          <p:nvPr/>
        </p:nvSpPr>
        <p:spPr>
          <a:xfrm rot="856224">
            <a:off x="3236353" y="1683639"/>
            <a:ext cx="993567" cy="400110"/>
          </a:xfrm>
          <a:prstGeom prst="rect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sz="1000" b="1" dirty="0"/>
              <a:t>Android App Debugging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8BA99DA1-9BD7-DFEA-5D19-2BA1074BB9A0}"/>
              </a:ext>
            </a:extLst>
          </p:cNvPr>
          <p:cNvSpPr txBox="1"/>
          <p:nvPr/>
        </p:nvSpPr>
        <p:spPr>
          <a:xfrm rot="21094939">
            <a:off x="3214802" y="3026846"/>
            <a:ext cx="1257912" cy="246221"/>
          </a:xfrm>
          <a:prstGeom prst="rect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sz="1000" b="1" dirty="0"/>
              <a:t>Java vs. </a:t>
            </a:r>
            <a:r>
              <a:rPr lang="de-DE" sz="1000" b="1" dirty="0" err="1"/>
              <a:t>Kotlin</a:t>
            </a:r>
            <a:endParaRPr lang="de-DE" sz="1000" b="1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4C381634-7EA9-740B-CDEE-1754772C93EC}"/>
              </a:ext>
            </a:extLst>
          </p:cNvPr>
          <p:cNvSpPr txBox="1"/>
          <p:nvPr/>
        </p:nvSpPr>
        <p:spPr>
          <a:xfrm rot="1000097">
            <a:off x="1722489" y="2916409"/>
            <a:ext cx="1219811" cy="553998"/>
          </a:xfrm>
          <a:prstGeom prst="rect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sz="1000" b="1" dirty="0"/>
              <a:t>Me </a:t>
            </a:r>
            <a:r>
              <a:rPr lang="de-DE" sz="1000" b="1" dirty="0" err="1"/>
              <a:t>trying</a:t>
            </a:r>
            <a:r>
              <a:rPr lang="de-DE" sz="1000" b="1" dirty="0"/>
              <a:t> </a:t>
            </a:r>
            <a:r>
              <a:rPr lang="de-DE" sz="1000" b="1" dirty="0" err="1"/>
              <a:t>to</a:t>
            </a:r>
            <a:r>
              <a:rPr lang="de-DE" sz="1000" b="1" dirty="0"/>
              <a:t> </a:t>
            </a:r>
            <a:r>
              <a:rPr lang="de-DE" sz="1000" b="1" dirty="0" err="1"/>
              <a:t>understand</a:t>
            </a:r>
            <a:r>
              <a:rPr lang="de-DE" sz="1000" b="1" dirty="0"/>
              <a:t> </a:t>
            </a:r>
            <a:r>
              <a:rPr lang="de-DE" sz="1000" b="1" dirty="0" err="1"/>
              <a:t>the</a:t>
            </a:r>
            <a:r>
              <a:rPr lang="de-DE" sz="1000" b="1" dirty="0"/>
              <a:t> </a:t>
            </a:r>
            <a:r>
              <a:rPr lang="de-DE" sz="1000" b="1" dirty="0" err="1"/>
              <a:t>debug</a:t>
            </a:r>
            <a:r>
              <a:rPr lang="de-DE" sz="1000" b="1" dirty="0"/>
              <a:t> </a:t>
            </a:r>
            <a:r>
              <a:rPr lang="de-DE" sz="1000" b="1" dirty="0" err="1"/>
              <a:t>message</a:t>
            </a:r>
            <a:endParaRPr lang="de-DE" sz="1000" b="1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E12B450-4A95-EC06-7663-630A31A75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15" y="3992487"/>
            <a:ext cx="1245133" cy="200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Grafik 25" descr="Gedankenblase Silhouette">
            <a:extLst>
              <a:ext uri="{FF2B5EF4-FFF2-40B4-BE49-F238E27FC236}">
                <a16:creationId xmlns:a16="http://schemas.microsoft.com/office/drawing/2014/main" id="{6E58537B-58A7-1575-C93A-785AFAA5AE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73001" y="2267852"/>
            <a:ext cx="2357046" cy="2357046"/>
          </a:xfrm>
          <a:prstGeom prst="rect">
            <a:avLst/>
          </a:prstGeom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90FD8E62-5EF1-8813-1E38-F21316B36AAA}"/>
              </a:ext>
            </a:extLst>
          </p:cNvPr>
          <p:cNvSpPr txBox="1"/>
          <p:nvPr/>
        </p:nvSpPr>
        <p:spPr>
          <a:xfrm rot="21107712">
            <a:off x="6451703" y="1926661"/>
            <a:ext cx="993567" cy="246221"/>
          </a:xfrm>
          <a:prstGeom prst="rect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sz="1000" b="1" dirty="0"/>
              <a:t>Deadline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42EFAD4D-EB5B-BD31-3588-560FD49817B1}"/>
              </a:ext>
            </a:extLst>
          </p:cNvPr>
          <p:cNvSpPr txBox="1"/>
          <p:nvPr/>
        </p:nvSpPr>
        <p:spPr>
          <a:xfrm rot="21218047">
            <a:off x="5156097" y="1940200"/>
            <a:ext cx="487194" cy="246221"/>
          </a:xfrm>
          <a:prstGeom prst="rect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sz="1000" b="1" dirty="0"/>
              <a:t>XML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5368AB5-395B-9F02-8E5C-AE1C040990CB}"/>
              </a:ext>
            </a:extLst>
          </p:cNvPr>
          <p:cNvSpPr txBox="1"/>
          <p:nvPr/>
        </p:nvSpPr>
        <p:spPr>
          <a:xfrm rot="20944082">
            <a:off x="6490148" y="3070297"/>
            <a:ext cx="993567" cy="246221"/>
          </a:xfrm>
          <a:prstGeom prst="rect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sz="1000" b="1" dirty="0"/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121438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5223B2C-950B-43FD-B56D-7BAF5BEC3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61" y="2587679"/>
            <a:ext cx="8644877" cy="168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531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"/>
          <p:cNvSpPr txBox="1">
            <a:spLocks noGrp="1"/>
          </p:cNvSpPr>
          <p:nvPr>
            <p:ph type="title"/>
          </p:nvPr>
        </p:nvSpPr>
        <p:spPr>
          <a:xfrm>
            <a:off x="323850" y="357187"/>
            <a:ext cx="6624637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79"/>
              </a:buClr>
              <a:buSzPts val="3600"/>
              <a:buFont typeface="Arial"/>
              <a:buNone/>
            </a:pPr>
            <a:r>
              <a:rPr lang="de-DE" sz="3600" b="1" i="0" u="none" dirty="0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rPr>
              <a:t>Gliederung</a:t>
            </a:r>
            <a:endParaRPr lang="de-DE" dirty="0"/>
          </a:p>
        </p:txBody>
      </p:sp>
      <p:sp>
        <p:nvSpPr>
          <p:cNvPr id="82" name="Google Shape;82;p2"/>
          <p:cNvSpPr txBox="1">
            <a:spLocks noGrp="1"/>
          </p:cNvSpPr>
          <p:nvPr>
            <p:ph type="body" idx="1"/>
          </p:nvPr>
        </p:nvSpPr>
        <p:spPr>
          <a:xfrm>
            <a:off x="161925" y="1254786"/>
            <a:ext cx="8820150" cy="4348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003B79"/>
              </a:buClr>
              <a:buSzPts val="2200"/>
              <a:buFont typeface="+mj-lt"/>
              <a:buAutoNum type="arabicPeriod"/>
            </a:pPr>
            <a:r>
              <a:rPr lang="de-DE" sz="2000" b="1" baseline="0" dirty="0" err="1"/>
              <a:t>Reminder</a:t>
            </a:r>
            <a:r>
              <a:rPr lang="de-DE" sz="2000" b="1" dirty="0"/>
              <a:t> – Ergebnisse der Zwischenpräsentation</a:t>
            </a:r>
            <a:endParaRPr lang="de-DE" sz="2000" b="1" baseline="0" dirty="0"/>
          </a:p>
          <a:p>
            <a:pPr marL="342900" marR="0" lvl="0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003B79"/>
              </a:buClr>
              <a:buSzPts val="2200"/>
              <a:buFont typeface="+mj-lt"/>
              <a:buAutoNum type="arabicPeriod"/>
            </a:pPr>
            <a:r>
              <a:rPr lang="de-DE" sz="2000" b="1" dirty="0"/>
              <a:t>Showcase – aktueller Stand </a:t>
            </a:r>
            <a:endParaRPr lang="en-GB" sz="2000" b="1" dirty="0"/>
          </a:p>
          <a:p>
            <a:pPr marL="342900" marR="0" lvl="0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003B79"/>
              </a:buClr>
              <a:buSzPts val="2200"/>
              <a:buFont typeface="+mj-lt"/>
              <a:buAutoNum type="arabicPeriod"/>
            </a:pPr>
            <a:r>
              <a:rPr lang="de-DE" sz="2000" b="1" i="0" u="none" strike="noStrike" cap="none" baseline="0" dirty="0">
                <a:solidFill>
                  <a:srgbClr val="003B79"/>
                </a:solidFill>
                <a:effectLst/>
                <a:sym typeface="Arial"/>
              </a:rPr>
              <a:t>Zukünftige Meilensteine</a:t>
            </a:r>
          </a:p>
          <a:p>
            <a:pPr marL="342900" marR="0" lvl="0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003B79"/>
              </a:buClr>
              <a:buSzPts val="2200"/>
              <a:buFont typeface="+mj-lt"/>
              <a:buAutoNum type="arabicPeriod"/>
            </a:pPr>
            <a:r>
              <a:rPr lang="de-DE" sz="2000" b="1" i="0" u="none" strike="noStrike" cap="none" dirty="0" err="1">
                <a:solidFill>
                  <a:srgbClr val="003B79"/>
                </a:solidFill>
                <a:sym typeface="Arial"/>
              </a:rPr>
              <a:t>Lessons</a:t>
            </a:r>
            <a:r>
              <a:rPr lang="de-DE" sz="2000" b="1" i="0" u="none" strike="noStrike" cap="none" dirty="0">
                <a:solidFill>
                  <a:srgbClr val="003B79"/>
                </a:solidFill>
                <a:sym typeface="Arial"/>
              </a:rPr>
              <a:t> </a:t>
            </a:r>
            <a:r>
              <a:rPr lang="de-DE" sz="2000" b="1" i="0" u="none" strike="noStrike" cap="none" dirty="0" err="1">
                <a:solidFill>
                  <a:srgbClr val="003B79"/>
                </a:solidFill>
                <a:sym typeface="Arial"/>
              </a:rPr>
              <a:t>Learned</a:t>
            </a:r>
            <a:endParaRPr lang="de-DE" sz="2000" b="1" i="0" u="none" strike="noStrike" cap="none" dirty="0">
              <a:solidFill>
                <a:srgbClr val="003B79"/>
              </a:solidFill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4">
            <a:extLst>
              <a:ext uri="{FF2B5EF4-FFF2-40B4-BE49-F238E27FC236}">
                <a16:creationId xmlns:a16="http://schemas.microsoft.com/office/drawing/2014/main" id="{CA466A34-D39D-44E0-B9E5-726C05C88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782216"/>
            <a:ext cx="9144000" cy="5293567"/>
          </a:xfrm>
        </p:spPr>
        <p:txBody>
          <a:bodyPr anchor="ctr"/>
          <a:lstStyle/>
          <a:p>
            <a:pPr marL="0" indent="0" algn="ctr">
              <a:buNone/>
            </a:pPr>
            <a:r>
              <a:rPr lang="de-DE" sz="3500" b="1" i="1" u="none" strike="noStrike" cap="none" dirty="0">
                <a:solidFill>
                  <a:srgbClr val="003B79"/>
                </a:solidFill>
                <a:sym typeface="Arial"/>
              </a:rPr>
              <a:t>1. </a:t>
            </a:r>
            <a:r>
              <a:rPr lang="de-DE" sz="3600" b="1" baseline="0" dirty="0" err="1"/>
              <a:t>Reminder</a:t>
            </a:r>
            <a:r>
              <a:rPr lang="de-DE" sz="3600" b="1" dirty="0"/>
              <a:t> – Ergebnisse der Zwischenpräsentation</a:t>
            </a:r>
            <a:endParaRPr lang="de-DE" sz="3500" b="1" i="1" dirty="0"/>
          </a:p>
        </p:txBody>
      </p:sp>
    </p:spTree>
    <p:extLst>
      <p:ext uri="{BB962C8B-B14F-4D97-AF65-F5344CB8AC3E}">
        <p14:creationId xmlns:p14="http://schemas.microsoft.com/office/powerpoint/2010/main" val="2404068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39638D93-2F28-6B66-7798-C9768586F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0352"/>
            <a:ext cx="6965950" cy="671156"/>
          </a:xfrm>
        </p:spPr>
        <p:txBody>
          <a:bodyPr/>
          <a:lstStyle/>
          <a:p>
            <a:r>
              <a:rPr lang="de-DE" sz="2400" i="1" dirty="0"/>
              <a:t>1. </a:t>
            </a:r>
            <a:r>
              <a:rPr lang="de-DE" sz="2400" b="1" i="1" baseline="0" dirty="0" err="1"/>
              <a:t>Reminder</a:t>
            </a:r>
            <a:r>
              <a:rPr lang="de-DE" sz="2400" b="1" i="1" dirty="0"/>
              <a:t> – </a:t>
            </a:r>
            <a:r>
              <a:rPr lang="de-DE" sz="2400" b="1" dirty="0"/>
              <a:t>Ergebnisse der Zwischenpräsentation</a:t>
            </a:r>
            <a:endParaRPr lang="de-DE" sz="2400" i="1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2395C7E7-3B77-E740-47A2-0FE0D731F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01" y="1358027"/>
            <a:ext cx="3549765" cy="1011543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63F39E34-E4E2-A9FC-7ED2-C4878A334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58027"/>
            <a:ext cx="4236720" cy="990038"/>
          </a:xfrm>
          <a:prstGeom prst="rect">
            <a:avLst/>
          </a:prstGeom>
        </p:spPr>
      </p:pic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6F276C09-AC6F-03EA-12EB-695F43380520}"/>
              </a:ext>
            </a:extLst>
          </p:cNvPr>
          <p:cNvCxnSpPr>
            <a:cxnSpLocks/>
          </p:cNvCxnSpPr>
          <p:nvPr/>
        </p:nvCxnSpPr>
        <p:spPr>
          <a:xfrm>
            <a:off x="3931666" y="1930400"/>
            <a:ext cx="59461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fik 24" descr="Ein Bild, das Text, Elektronik, iPod, Screenshot enthält.&#10;&#10;Automatisch generierte Beschreibung">
            <a:extLst>
              <a:ext uri="{FF2B5EF4-FFF2-40B4-BE49-F238E27FC236}">
                <a16:creationId xmlns:a16="http://schemas.microsoft.com/office/drawing/2014/main" id="{A0A67F1A-DEE7-77F2-83F1-D76C996EE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045" y="2624939"/>
            <a:ext cx="2415749" cy="3482642"/>
          </a:xfrm>
          <a:prstGeom prst="rect">
            <a:avLst/>
          </a:prstGeom>
        </p:spPr>
      </p:pic>
      <p:sp>
        <p:nvSpPr>
          <p:cNvPr id="29" name="Rechteck 28">
            <a:extLst>
              <a:ext uri="{FF2B5EF4-FFF2-40B4-BE49-F238E27FC236}">
                <a16:creationId xmlns:a16="http://schemas.microsoft.com/office/drawing/2014/main" id="{470D78AB-B3BD-F588-92F4-80B177E57C93}"/>
              </a:ext>
            </a:extLst>
          </p:cNvPr>
          <p:cNvSpPr/>
          <p:nvPr/>
        </p:nvSpPr>
        <p:spPr>
          <a:xfrm>
            <a:off x="749300" y="3251200"/>
            <a:ext cx="2578100" cy="29273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B2A39D1C-3099-D76C-ADFA-377898777EDB}"/>
              </a:ext>
            </a:extLst>
          </p:cNvPr>
          <p:cNvSpPr txBox="1"/>
          <p:nvPr/>
        </p:nvSpPr>
        <p:spPr>
          <a:xfrm>
            <a:off x="4121150" y="4003328"/>
            <a:ext cx="38227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500" dirty="0" err="1"/>
              <a:t>Overview</a:t>
            </a:r>
            <a:r>
              <a:rPr lang="de-DE" sz="2500" dirty="0"/>
              <a:t>-Tab ohne reale Datenbankdaten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EA0FDAC8-7F62-3C6E-8AF1-3158B49F99B3}"/>
              </a:ext>
            </a:extLst>
          </p:cNvPr>
          <p:cNvCxnSpPr>
            <a:cxnSpLocks/>
          </p:cNvCxnSpPr>
          <p:nvPr/>
        </p:nvCxnSpPr>
        <p:spPr>
          <a:xfrm>
            <a:off x="3404616" y="4434215"/>
            <a:ext cx="59461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51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feld 29">
            <a:extLst>
              <a:ext uri="{FF2B5EF4-FFF2-40B4-BE49-F238E27FC236}">
                <a16:creationId xmlns:a16="http://schemas.microsoft.com/office/drawing/2014/main" id="{B2A39D1C-3099-D76C-ADFA-377898777EDB}"/>
              </a:ext>
            </a:extLst>
          </p:cNvPr>
          <p:cNvSpPr txBox="1"/>
          <p:nvPr/>
        </p:nvSpPr>
        <p:spPr>
          <a:xfrm>
            <a:off x="4572000" y="2822228"/>
            <a:ext cx="33210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500" dirty="0"/>
              <a:t>Profil-Tab ohne Anbindung von Daten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EA0FDAC8-7F62-3C6E-8AF1-3158B49F99B3}"/>
              </a:ext>
            </a:extLst>
          </p:cNvPr>
          <p:cNvCxnSpPr>
            <a:cxnSpLocks/>
          </p:cNvCxnSpPr>
          <p:nvPr/>
        </p:nvCxnSpPr>
        <p:spPr>
          <a:xfrm>
            <a:off x="4001517" y="3253115"/>
            <a:ext cx="59461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el 1">
            <a:extLst>
              <a:ext uri="{FF2B5EF4-FFF2-40B4-BE49-F238E27FC236}">
                <a16:creationId xmlns:a16="http://schemas.microsoft.com/office/drawing/2014/main" id="{124268EF-5FD2-1901-2E0B-6EAD3ED9C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0352"/>
            <a:ext cx="6965950" cy="671156"/>
          </a:xfrm>
        </p:spPr>
        <p:txBody>
          <a:bodyPr/>
          <a:lstStyle/>
          <a:p>
            <a:r>
              <a:rPr lang="de-DE" sz="2400" i="1" dirty="0"/>
              <a:t>1. </a:t>
            </a:r>
            <a:r>
              <a:rPr lang="de-DE" sz="2400" b="1" i="1" baseline="0" dirty="0" err="1"/>
              <a:t>Reminder</a:t>
            </a:r>
            <a:r>
              <a:rPr lang="de-DE" sz="2400" b="1" i="1" dirty="0"/>
              <a:t> – </a:t>
            </a:r>
            <a:r>
              <a:rPr lang="de-DE" sz="2400" b="1" dirty="0"/>
              <a:t>Ergebnisse der Zwischenpräsentation</a:t>
            </a:r>
            <a:endParaRPr lang="de-DE" sz="2400" i="1" dirty="0"/>
          </a:p>
        </p:txBody>
      </p:sp>
      <p:pic>
        <p:nvPicPr>
          <p:cNvPr id="11" name="Grafik 10" descr="Ein Bild, das Text, Mobiltelefon, Screenshot enthält.&#10;&#10;Automatisch generierte Beschreibung">
            <a:extLst>
              <a:ext uri="{FF2B5EF4-FFF2-40B4-BE49-F238E27FC236}">
                <a16:creationId xmlns:a16="http://schemas.microsoft.com/office/drawing/2014/main" id="{59A1DC98-A0D5-78E5-DB43-21BC9CF2E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827" y="1301578"/>
            <a:ext cx="2461473" cy="3962743"/>
          </a:xfrm>
          <a:prstGeom prst="rect">
            <a:avLst/>
          </a:prstGeom>
        </p:spPr>
      </p:pic>
      <p:sp>
        <p:nvSpPr>
          <p:cNvPr id="29" name="Rechteck 28">
            <a:extLst>
              <a:ext uri="{FF2B5EF4-FFF2-40B4-BE49-F238E27FC236}">
                <a16:creationId xmlns:a16="http://schemas.microsoft.com/office/drawing/2014/main" id="{470D78AB-B3BD-F588-92F4-80B177E57C93}"/>
              </a:ext>
            </a:extLst>
          </p:cNvPr>
          <p:cNvSpPr/>
          <p:nvPr/>
        </p:nvSpPr>
        <p:spPr>
          <a:xfrm>
            <a:off x="1437427" y="1568279"/>
            <a:ext cx="2564090" cy="37847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439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 enthält.&#10;&#10;Automatisch generierte Beschreibung">
            <a:extLst>
              <a:ext uri="{FF2B5EF4-FFF2-40B4-BE49-F238E27FC236}">
                <a16:creationId xmlns:a16="http://schemas.microsoft.com/office/drawing/2014/main" id="{8F53EEF2-8579-189D-DD46-E6EB927DE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745" y="2406649"/>
            <a:ext cx="2453853" cy="2651990"/>
          </a:xfrm>
          <a:prstGeom prst="rect">
            <a:avLst/>
          </a:prstGeom>
        </p:spPr>
      </p:pic>
      <p:sp>
        <p:nvSpPr>
          <p:cNvPr id="30" name="Textfeld 29">
            <a:extLst>
              <a:ext uri="{FF2B5EF4-FFF2-40B4-BE49-F238E27FC236}">
                <a16:creationId xmlns:a16="http://schemas.microsoft.com/office/drawing/2014/main" id="{B2A39D1C-3099-D76C-ADFA-377898777EDB}"/>
              </a:ext>
            </a:extLst>
          </p:cNvPr>
          <p:cNvSpPr txBox="1"/>
          <p:nvPr/>
        </p:nvSpPr>
        <p:spPr>
          <a:xfrm>
            <a:off x="4390519" y="2182505"/>
            <a:ext cx="38227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500" dirty="0"/>
              <a:t>Switch konnte Passwort-Felder noch nicht ausblenden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EA0FDAC8-7F62-3C6E-8AF1-3158B49F99B3}"/>
              </a:ext>
            </a:extLst>
          </p:cNvPr>
          <p:cNvCxnSpPr>
            <a:cxnSpLocks/>
          </p:cNvCxnSpPr>
          <p:nvPr/>
        </p:nvCxnSpPr>
        <p:spPr>
          <a:xfrm>
            <a:off x="3617215" y="2570323"/>
            <a:ext cx="59461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el 1">
            <a:extLst>
              <a:ext uri="{FF2B5EF4-FFF2-40B4-BE49-F238E27FC236}">
                <a16:creationId xmlns:a16="http://schemas.microsoft.com/office/drawing/2014/main" id="{124268EF-5FD2-1901-2E0B-6EAD3ED9C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0352"/>
            <a:ext cx="6965950" cy="671156"/>
          </a:xfrm>
        </p:spPr>
        <p:txBody>
          <a:bodyPr/>
          <a:lstStyle/>
          <a:p>
            <a:r>
              <a:rPr lang="de-DE" sz="2400" i="1" dirty="0"/>
              <a:t>1. </a:t>
            </a:r>
            <a:r>
              <a:rPr lang="de-DE" sz="2400" b="1" i="1" baseline="0" dirty="0" err="1"/>
              <a:t>Reminder</a:t>
            </a:r>
            <a:r>
              <a:rPr lang="de-DE" sz="2400" b="1" i="1" dirty="0"/>
              <a:t> – </a:t>
            </a:r>
            <a:r>
              <a:rPr lang="de-DE" sz="2400" b="1" dirty="0"/>
              <a:t>Ergebnisse der Zwischenpräsentation</a:t>
            </a:r>
            <a:endParaRPr lang="de-DE" sz="2400" i="1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470D78AB-B3BD-F588-92F4-80B177E57C93}"/>
              </a:ext>
            </a:extLst>
          </p:cNvPr>
          <p:cNvSpPr/>
          <p:nvPr/>
        </p:nvSpPr>
        <p:spPr>
          <a:xfrm>
            <a:off x="1496514" y="2442529"/>
            <a:ext cx="1942011" cy="2555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EF1B900-91A4-4B8C-9E97-ECC65648C681}"/>
              </a:ext>
            </a:extLst>
          </p:cNvPr>
          <p:cNvSpPr/>
          <p:nvPr/>
        </p:nvSpPr>
        <p:spPr>
          <a:xfrm>
            <a:off x="1632188" y="4457701"/>
            <a:ext cx="2076212" cy="5460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96A3D9D-1CEE-08CC-A770-589551009212}"/>
              </a:ext>
            </a:extLst>
          </p:cNvPr>
          <p:cNvSpPr txBox="1"/>
          <p:nvPr/>
        </p:nvSpPr>
        <p:spPr>
          <a:xfrm>
            <a:off x="4379214" y="4245803"/>
            <a:ext cx="38227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500" dirty="0"/>
              <a:t>Funktionalität noch nicht implementiert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30B6A00E-CA84-B984-0191-EF5F198DB44A}"/>
              </a:ext>
            </a:extLst>
          </p:cNvPr>
          <p:cNvCxnSpPr>
            <a:cxnSpLocks/>
          </p:cNvCxnSpPr>
          <p:nvPr/>
        </p:nvCxnSpPr>
        <p:spPr>
          <a:xfrm>
            <a:off x="3795905" y="4758170"/>
            <a:ext cx="59461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976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feld 29">
            <a:extLst>
              <a:ext uri="{FF2B5EF4-FFF2-40B4-BE49-F238E27FC236}">
                <a16:creationId xmlns:a16="http://schemas.microsoft.com/office/drawing/2014/main" id="{B2A39D1C-3099-D76C-ADFA-377898777EDB}"/>
              </a:ext>
            </a:extLst>
          </p:cNvPr>
          <p:cNvSpPr txBox="1"/>
          <p:nvPr/>
        </p:nvSpPr>
        <p:spPr>
          <a:xfrm>
            <a:off x="4606038" y="2998113"/>
            <a:ext cx="425221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500" dirty="0"/>
              <a:t>Fertige UI – Überweisung, aber keine </a:t>
            </a:r>
            <a:r>
              <a:rPr lang="de-DE" sz="2500" dirty="0" err="1"/>
              <a:t>Funktionaliät</a:t>
            </a:r>
            <a:r>
              <a:rPr lang="de-DE" sz="2500" dirty="0"/>
              <a:t> </a:t>
            </a: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124268EF-5FD2-1901-2E0B-6EAD3ED9C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0352"/>
            <a:ext cx="6965950" cy="671156"/>
          </a:xfrm>
        </p:spPr>
        <p:txBody>
          <a:bodyPr/>
          <a:lstStyle/>
          <a:p>
            <a:r>
              <a:rPr lang="de-DE" sz="2400" i="1" dirty="0"/>
              <a:t>1. </a:t>
            </a:r>
            <a:r>
              <a:rPr lang="de-DE" sz="2400" b="1" i="1" baseline="0" dirty="0" err="1"/>
              <a:t>Reminder</a:t>
            </a:r>
            <a:r>
              <a:rPr lang="de-DE" sz="2400" b="1" i="1" dirty="0"/>
              <a:t> – </a:t>
            </a:r>
            <a:r>
              <a:rPr lang="de-DE" sz="2400" b="1" dirty="0"/>
              <a:t>Ergebnisse der Zwischenpräsentation</a:t>
            </a:r>
            <a:endParaRPr lang="de-DE" sz="2400" i="1" dirty="0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30B6A00E-CA84-B984-0191-EF5F198DB44A}"/>
              </a:ext>
            </a:extLst>
          </p:cNvPr>
          <p:cNvCxnSpPr>
            <a:cxnSpLocks/>
          </p:cNvCxnSpPr>
          <p:nvPr/>
        </p:nvCxnSpPr>
        <p:spPr>
          <a:xfrm>
            <a:off x="3943350" y="3507220"/>
            <a:ext cx="59461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>
            <a:extLst>
              <a:ext uri="{FF2B5EF4-FFF2-40B4-BE49-F238E27FC236}">
                <a16:creationId xmlns:a16="http://schemas.microsoft.com/office/drawing/2014/main" id="{7D5136ED-0500-3EB2-25C2-9849FEDE4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656" y="1391722"/>
            <a:ext cx="2446232" cy="4557155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23140E2F-6C4A-5421-E8D1-263F7ADEF52A}"/>
              </a:ext>
            </a:extLst>
          </p:cNvPr>
          <p:cNvSpPr/>
          <p:nvPr/>
        </p:nvSpPr>
        <p:spPr>
          <a:xfrm>
            <a:off x="1195798" y="1238251"/>
            <a:ext cx="2747552" cy="48323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5764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feld 29">
            <a:extLst>
              <a:ext uri="{FF2B5EF4-FFF2-40B4-BE49-F238E27FC236}">
                <a16:creationId xmlns:a16="http://schemas.microsoft.com/office/drawing/2014/main" id="{B2A39D1C-3099-D76C-ADFA-377898777EDB}"/>
              </a:ext>
            </a:extLst>
          </p:cNvPr>
          <p:cNvSpPr txBox="1"/>
          <p:nvPr/>
        </p:nvSpPr>
        <p:spPr>
          <a:xfrm>
            <a:off x="4791920" y="2015725"/>
            <a:ext cx="435208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500" dirty="0"/>
              <a:t>Statischer Datum und Betrag der Sichteinlagen keine Daten aus der Datenbank</a:t>
            </a: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124268EF-5FD2-1901-2E0B-6EAD3ED9C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0352"/>
            <a:ext cx="6965950" cy="671156"/>
          </a:xfrm>
        </p:spPr>
        <p:txBody>
          <a:bodyPr/>
          <a:lstStyle/>
          <a:p>
            <a:r>
              <a:rPr lang="de-DE" sz="2400" i="1" dirty="0"/>
              <a:t>1. </a:t>
            </a:r>
            <a:r>
              <a:rPr lang="de-DE" sz="2400" b="1" i="1" baseline="0" dirty="0" err="1"/>
              <a:t>Reminder</a:t>
            </a:r>
            <a:r>
              <a:rPr lang="de-DE" sz="2400" b="1" i="1" dirty="0"/>
              <a:t> – </a:t>
            </a:r>
            <a:r>
              <a:rPr lang="de-DE" sz="2400" b="1" dirty="0"/>
              <a:t>Ergebnisse der Zwischenpräsentation</a:t>
            </a:r>
            <a:endParaRPr lang="de-DE" sz="2400" i="1" dirty="0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30B6A00E-CA84-B984-0191-EF5F198DB44A}"/>
              </a:ext>
            </a:extLst>
          </p:cNvPr>
          <p:cNvCxnSpPr>
            <a:cxnSpLocks/>
          </p:cNvCxnSpPr>
          <p:nvPr/>
        </p:nvCxnSpPr>
        <p:spPr>
          <a:xfrm>
            <a:off x="4176524" y="2605520"/>
            <a:ext cx="59461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fik 2" descr="Ein Bild, das Text enthält.&#10;&#10;Automatisch generierte Beschreibung">
            <a:extLst>
              <a:ext uri="{FF2B5EF4-FFF2-40B4-BE49-F238E27FC236}">
                <a16:creationId xmlns:a16="http://schemas.microsoft.com/office/drawing/2014/main" id="{B9F86E99-B749-B959-00DB-768C810A4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889" y="1238251"/>
            <a:ext cx="2423370" cy="4740051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23140E2F-6C4A-5421-E8D1-263F7ADEF52A}"/>
              </a:ext>
            </a:extLst>
          </p:cNvPr>
          <p:cNvSpPr/>
          <p:nvPr/>
        </p:nvSpPr>
        <p:spPr>
          <a:xfrm>
            <a:off x="1168400" y="2136339"/>
            <a:ext cx="2819400" cy="8617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4983C40-7980-C5D3-BF0F-D40C3EA39FF8}"/>
              </a:ext>
            </a:extLst>
          </p:cNvPr>
          <p:cNvSpPr/>
          <p:nvPr/>
        </p:nvSpPr>
        <p:spPr>
          <a:xfrm>
            <a:off x="1159874" y="3341170"/>
            <a:ext cx="2819400" cy="28945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804E93A-058C-3F02-951E-CF3F3DC9B294}"/>
              </a:ext>
            </a:extLst>
          </p:cNvPr>
          <p:cNvSpPr txBox="1"/>
          <p:nvPr/>
        </p:nvSpPr>
        <p:spPr>
          <a:xfrm>
            <a:off x="4637788" y="4464810"/>
            <a:ext cx="4352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500" dirty="0"/>
              <a:t>Kein </a:t>
            </a:r>
            <a:r>
              <a:rPr lang="de-DE" sz="2800" dirty="0" err="1"/>
              <a:t>Recycler</a:t>
            </a:r>
            <a:r>
              <a:rPr lang="de-DE" sz="2800" dirty="0"/>
              <a:t> View</a:t>
            </a:r>
            <a:r>
              <a:rPr lang="de-DE" sz="2500" dirty="0"/>
              <a:t> 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426A1681-5483-EC45-D56E-355051AD3F87}"/>
              </a:ext>
            </a:extLst>
          </p:cNvPr>
          <p:cNvCxnSpPr>
            <a:cxnSpLocks/>
          </p:cNvCxnSpPr>
          <p:nvPr/>
        </p:nvCxnSpPr>
        <p:spPr>
          <a:xfrm>
            <a:off x="4043174" y="4726420"/>
            <a:ext cx="59461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05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4">
            <a:extLst>
              <a:ext uri="{FF2B5EF4-FFF2-40B4-BE49-F238E27FC236}">
                <a16:creationId xmlns:a16="http://schemas.microsoft.com/office/drawing/2014/main" id="{CA466A34-D39D-44E0-B9E5-726C05C88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782216"/>
            <a:ext cx="9144000" cy="5293567"/>
          </a:xfrm>
        </p:spPr>
        <p:txBody>
          <a:bodyPr anchor="ctr"/>
          <a:lstStyle/>
          <a:p>
            <a:pPr marL="0" indent="0" algn="ctr">
              <a:buNone/>
            </a:pPr>
            <a:r>
              <a:rPr lang="de-DE" sz="3500" b="1" i="1" dirty="0"/>
              <a:t>2</a:t>
            </a:r>
            <a:r>
              <a:rPr lang="de-DE" sz="3500" b="1" i="1" u="none" strike="noStrike" cap="none" dirty="0">
                <a:solidFill>
                  <a:srgbClr val="003B79"/>
                </a:solidFill>
                <a:sym typeface="Arial"/>
              </a:rPr>
              <a:t>. </a:t>
            </a:r>
            <a:r>
              <a:rPr lang="de-DE" sz="3600" b="1" i="1" dirty="0"/>
              <a:t>Showcase – </a:t>
            </a:r>
            <a:r>
              <a:rPr lang="de-DE" sz="3600" b="1" dirty="0"/>
              <a:t>aktueller Stand </a:t>
            </a:r>
            <a:endParaRPr lang="de-DE" sz="3600" b="1" i="1" baseline="0" dirty="0"/>
          </a:p>
        </p:txBody>
      </p:sp>
    </p:spTree>
    <p:extLst>
      <p:ext uri="{BB962C8B-B14F-4D97-AF65-F5344CB8AC3E}">
        <p14:creationId xmlns:p14="http://schemas.microsoft.com/office/powerpoint/2010/main" val="2769407716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</Words>
  <Application>Microsoft Office PowerPoint</Application>
  <PresentationFormat>Bildschirmpräsentation (4:3)</PresentationFormat>
  <Paragraphs>50</Paragraphs>
  <Slides>13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6" baseType="lpstr">
      <vt:lpstr>Arial</vt:lpstr>
      <vt:lpstr>Times New Roman</vt:lpstr>
      <vt:lpstr>Standarddesign</vt:lpstr>
      <vt:lpstr>PowerPoint-Präsentation</vt:lpstr>
      <vt:lpstr>Gliederung</vt:lpstr>
      <vt:lpstr>PowerPoint-Präsentation</vt:lpstr>
      <vt:lpstr>1. Reminder – Ergebnisse der Zwischenpräsentation</vt:lpstr>
      <vt:lpstr>1. Reminder – Ergebnisse der Zwischenpräsentation</vt:lpstr>
      <vt:lpstr>1. Reminder – Ergebnisse der Zwischenpräsentation</vt:lpstr>
      <vt:lpstr>1. Reminder – Ergebnisse der Zwischenpräsentation</vt:lpstr>
      <vt:lpstr>1. Reminder – Ergebnisse der Zwischenpräsentation</vt:lpstr>
      <vt:lpstr>PowerPoint-Präsentation</vt:lpstr>
      <vt:lpstr>PowerPoint-Präsentation</vt:lpstr>
      <vt:lpstr>4. Zukünftige Meilensteine</vt:lpstr>
      <vt:lpstr>Lessons Learned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Webprojekt WS21/22 linkvel</dc:title>
  <dc:creator>Antonia Geschke</dc:creator>
  <cp:lastModifiedBy>tran.anh.hoang</cp:lastModifiedBy>
  <cp:revision>6</cp:revision>
  <dcterms:created xsi:type="dcterms:W3CDTF">1601-01-01T00:00:00Z</dcterms:created>
  <dcterms:modified xsi:type="dcterms:W3CDTF">2023-01-31T06:18:30Z</dcterms:modified>
</cp:coreProperties>
</file>