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4"/>
  </p:notesMasterIdLst>
  <p:sldIdLst>
    <p:sldId id="273" r:id="rId2"/>
    <p:sldId id="257" r:id="rId3"/>
    <p:sldId id="261" r:id="rId4"/>
    <p:sldId id="275" r:id="rId5"/>
    <p:sldId id="278" r:id="rId6"/>
    <p:sldId id="280" r:id="rId7"/>
    <p:sldId id="277" r:id="rId8"/>
    <p:sldId id="281" r:id="rId9"/>
    <p:sldId id="282" r:id="rId10"/>
    <p:sldId id="279" r:id="rId11"/>
    <p:sldId id="284" r:id="rId12"/>
    <p:sldId id="272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000000"/>
          </p15:clr>
        </p15:guide>
        <p15:guide id="2" pos="24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eEUl/sOoSHuoyovYSelepoF4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776"/>
    <a:srgbClr val="91AAC5"/>
    <a:srgbClr val="FFFFFF"/>
    <a:srgbClr val="00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D5CF9-D1F6-4F8D-8FC6-AFF6298325EC}" v="14" dt="2022-12-13T01:04:50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1" autoAdjust="0"/>
    <p:restoredTop sz="94633" autoAdjust="0"/>
  </p:normalViewPr>
  <p:slideViewPr>
    <p:cSldViewPr snapToGrid="0">
      <p:cViewPr varScale="1">
        <p:scale>
          <a:sx n="78" d="100"/>
          <a:sy n="78" d="100"/>
        </p:scale>
        <p:origin x="2040" y="43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.anh.hoang" userId="02abb854-3ba8-4092-8513-476a9b77f0cd" providerId="ADAL" clId="{FE41E8FC-2379-41DE-8634-9675443C44A9}"/>
    <pc:docChg chg="undo custSel addSld delSld modSld">
      <pc:chgData name="tran.anh.hoang" userId="02abb854-3ba8-4092-8513-476a9b77f0cd" providerId="ADAL" clId="{FE41E8FC-2379-41DE-8634-9675443C44A9}" dt="2022-10-24T10:29:29.667" v="894" actId="20577"/>
      <pc:docMkLst>
        <pc:docMk/>
      </pc:docMkLst>
      <pc:sldChg chg="modSp mod">
        <pc:chgData name="tran.anh.hoang" userId="02abb854-3ba8-4092-8513-476a9b77f0cd" providerId="ADAL" clId="{FE41E8FC-2379-41DE-8634-9675443C44A9}" dt="2022-10-24T10:29:29.667" v="894" actId="20577"/>
        <pc:sldMkLst>
          <pc:docMk/>
          <pc:sldMk cId="0" sldId="257"/>
        </pc:sldMkLst>
        <pc:spChg chg="mod">
          <ac:chgData name="tran.anh.hoang" userId="02abb854-3ba8-4092-8513-476a9b77f0cd" providerId="ADAL" clId="{FE41E8FC-2379-41DE-8634-9675443C44A9}" dt="2022-10-24T10:29:29.667" v="894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FE41E8FC-2379-41DE-8634-9675443C44A9}" dt="2022-10-24T10:24:09.422" v="395" actId="114"/>
        <pc:sldMkLst>
          <pc:docMk/>
          <pc:sldMk cId="2404068451" sldId="261"/>
        </pc:sldMkLst>
        <pc:spChg chg="mod">
          <ac:chgData name="tran.anh.hoang" userId="02abb854-3ba8-4092-8513-476a9b77f0cd" providerId="ADAL" clId="{FE41E8FC-2379-41DE-8634-9675443C44A9}" dt="2022-10-24T10:24:09.422" v="395" actId="114"/>
          <ac:spMkLst>
            <pc:docMk/>
            <pc:sldMk cId="2404068451" sldId="261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FE41E8FC-2379-41DE-8634-9675443C44A9}" dt="2022-10-24T10:21:42.092" v="163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FE41E8FC-2379-41DE-8634-9675443C44A9}" dt="2022-10-24T10:21:42.092" v="163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modSp mod">
        <pc:chgData name="tran.anh.hoang" userId="02abb854-3ba8-4092-8513-476a9b77f0cd" providerId="ADAL" clId="{FE41E8FC-2379-41DE-8634-9675443C44A9}" dt="2022-10-24T10:28:26.675" v="819" actId="242"/>
        <pc:sldMkLst>
          <pc:docMk/>
          <pc:sldMk cId="2404519249" sldId="275"/>
        </pc:sldMkLst>
        <pc:spChg chg="mod">
          <ac:chgData name="tran.anh.hoang" userId="02abb854-3ba8-4092-8513-476a9b77f0cd" providerId="ADAL" clId="{FE41E8FC-2379-41DE-8634-9675443C44A9}" dt="2022-10-24T10:24:20.388" v="400" actId="20577"/>
          <ac:spMkLst>
            <pc:docMk/>
            <pc:sldMk cId="2404519249" sldId="275"/>
            <ac:spMk id="3" creationId="{39638D93-2F28-6B66-7798-C9768586F057}"/>
          </ac:spMkLst>
        </pc:spChg>
        <pc:spChg chg="mod">
          <ac:chgData name="tran.anh.hoang" userId="02abb854-3ba8-4092-8513-476a9b77f0cd" providerId="ADAL" clId="{FE41E8FC-2379-41DE-8634-9675443C44A9}" dt="2022-10-24T10:28:26.675" v="819" actId="242"/>
          <ac:spMkLst>
            <pc:docMk/>
            <pc:sldMk cId="2404519249" sldId="275"/>
            <ac:spMk id="6" creationId="{CA466A34-D39D-44E0-B9E5-726C05C88C19}"/>
          </ac:spMkLst>
        </pc:spChg>
      </pc:sldChg>
      <pc:sldChg chg="modSp new mod">
        <pc:chgData name="tran.anh.hoang" userId="02abb854-3ba8-4092-8513-476a9b77f0cd" providerId="ADAL" clId="{FE41E8FC-2379-41DE-8634-9675443C44A9}" dt="2022-10-24T10:28:52.773" v="844" actId="20577"/>
        <pc:sldMkLst>
          <pc:docMk/>
          <pc:sldMk cId="834166910" sldId="276"/>
        </pc:sldMkLst>
        <pc:spChg chg="mod">
          <ac:chgData name="tran.anh.hoang" userId="02abb854-3ba8-4092-8513-476a9b77f0cd" providerId="ADAL" clId="{FE41E8FC-2379-41DE-8634-9675443C44A9}" dt="2022-10-24T10:28:52.773" v="844" actId="20577"/>
          <ac:spMkLst>
            <pc:docMk/>
            <pc:sldMk cId="834166910" sldId="276"/>
            <ac:spMk id="2" creationId="{903AE8A8-049F-81FA-EE0D-8B1E1259518A}"/>
          </ac:spMkLst>
        </pc:spChg>
      </pc:sldChg>
      <pc:sldChg chg="del">
        <pc:chgData name="tran.anh.hoang" userId="02abb854-3ba8-4092-8513-476a9b77f0cd" providerId="ADAL" clId="{FE41E8FC-2379-41DE-8634-9675443C44A9}" dt="2022-10-24T10:27:51.880" v="802" actId="47"/>
        <pc:sldMkLst>
          <pc:docMk/>
          <pc:sldMk cId="4049294453" sldId="276"/>
        </pc:sldMkLst>
      </pc:sldChg>
      <pc:sldChg chg="del">
        <pc:chgData name="tran.anh.hoang" userId="02abb854-3ba8-4092-8513-476a9b77f0cd" providerId="ADAL" clId="{FE41E8FC-2379-41DE-8634-9675443C44A9}" dt="2022-10-24T10:27:52.055" v="803" actId="47"/>
        <pc:sldMkLst>
          <pc:docMk/>
          <pc:sldMk cId="984607862" sldId="278"/>
        </pc:sldMkLst>
      </pc:sldChg>
      <pc:sldChg chg="del">
        <pc:chgData name="tran.anh.hoang" userId="02abb854-3ba8-4092-8513-476a9b77f0cd" providerId="ADAL" clId="{FE41E8FC-2379-41DE-8634-9675443C44A9}" dt="2022-10-24T10:27:52.390" v="805" actId="47"/>
        <pc:sldMkLst>
          <pc:docMk/>
          <pc:sldMk cId="2925176237" sldId="279"/>
        </pc:sldMkLst>
      </pc:sldChg>
      <pc:sldChg chg="del">
        <pc:chgData name="tran.anh.hoang" userId="02abb854-3ba8-4092-8513-476a9b77f0cd" providerId="ADAL" clId="{FE41E8FC-2379-41DE-8634-9675443C44A9}" dt="2022-10-24T10:27:52.543" v="806" actId="47"/>
        <pc:sldMkLst>
          <pc:docMk/>
          <pc:sldMk cId="528345382" sldId="280"/>
        </pc:sldMkLst>
      </pc:sldChg>
      <pc:sldChg chg="del">
        <pc:chgData name="tran.anh.hoang" userId="02abb854-3ba8-4092-8513-476a9b77f0cd" providerId="ADAL" clId="{FE41E8FC-2379-41DE-8634-9675443C44A9}" dt="2022-10-24T10:27:52.684" v="807" actId="47"/>
        <pc:sldMkLst>
          <pc:docMk/>
          <pc:sldMk cId="55198109" sldId="281"/>
        </pc:sldMkLst>
      </pc:sldChg>
      <pc:sldChg chg="del">
        <pc:chgData name="tran.anh.hoang" userId="02abb854-3ba8-4092-8513-476a9b77f0cd" providerId="ADAL" clId="{FE41E8FC-2379-41DE-8634-9675443C44A9}" dt="2022-10-24T10:27:52.858" v="808" actId="47"/>
        <pc:sldMkLst>
          <pc:docMk/>
          <pc:sldMk cId="779490160" sldId="282"/>
        </pc:sldMkLst>
      </pc:sldChg>
      <pc:sldChg chg="del">
        <pc:chgData name="tran.anh.hoang" userId="02abb854-3ba8-4092-8513-476a9b77f0cd" providerId="ADAL" clId="{FE41E8FC-2379-41DE-8634-9675443C44A9}" dt="2022-10-24T10:27:52.229" v="804" actId="47"/>
        <pc:sldMkLst>
          <pc:docMk/>
          <pc:sldMk cId="671597610" sldId="283"/>
        </pc:sldMkLst>
      </pc:sldChg>
      <pc:sldChg chg="del">
        <pc:chgData name="tran.anh.hoang" userId="02abb854-3ba8-4092-8513-476a9b77f0cd" providerId="ADAL" clId="{FE41E8FC-2379-41DE-8634-9675443C44A9}" dt="2022-10-24T10:27:53.015" v="809" actId="47"/>
        <pc:sldMkLst>
          <pc:docMk/>
          <pc:sldMk cId="91577903" sldId="284"/>
        </pc:sldMkLst>
      </pc:sldChg>
      <pc:sldChg chg="del">
        <pc:chgData name="tran.anh.hoang" userId="02abb854-3ba8-4092-8513-476a9b77f0cd" providerId="ADAL" clId="{FE41E8FC-2379-41DE-8634-9675443C44A9}" dt="2022-10-24T10:27:53.157" v="810" actId="47"/>
        <pc:sldMkLst>
          <pc:docMk/>
          <pc:sldMk cId="622046860" sldId="285"/>
        </pc:sldMkLst>
      </pc:sldChg>
      <pc:sldChg chg="del">
        <pc:chgData name="tran.anh.hoang" userId="02abb854-3ba8-4092-8513-476a9b77f0cd" providerId="ADAL" clId="{FE41E8FC-2379-41DE-8634-9675443C44A9}" dt="2022-10-24T10:27:53.456" v="812" actId="47"/>
        <pc:sldMkLst>
          <pc:docMk/>
          <pc:sldMk cId="3960098133" sldId="286"/>
        </pc:sldMkLst>
      </pc:sldChg>
      <pc:sldChg chg="del">
        <pc:chgData name="tran.anh.hoang" userId="02abb854-3ba8-4092-8513-476a9b77f0cd" providerId="ADAL" clId="{FE41E8FC-2379-41DE-8634-9675443C44A9}" dt="2022-10-24T10:27:53.613" v="813" actId="47"/>
        <pc:sldMkLst>
          <pc:docMk/>
          <pc:sldMk cId="3360178653" sldId="287"/>
        </pc:sldMkLst>
      </pc:sldChg>
      <pc:sldChg chg="del">
        <pc:chgData name="tran.anh.hoang" userId="02abb854-3ba8-4092-8513-476a9b77f0cd" providerId="ADAL" clId="{FE41E8FC-2379-41DE-8634-9675443C44A9}" dt="2022-10-24T10:27:54.118" v="814" actId="47"/>
        <pc:sldMkLst>
          <pc:docMk/>
          <pc:sldMk cId="2540774794" sldId="288"/>
        </pc:sldMkLst>
      </pc:sldChg>
      <pc:sldChg chg="del">
        <pc:chgData name="tran.anh.hoang" userId="02abb854-3ba8-4092-8513-476a9b77f0cd" providerId="ADAL" clId="{FE41E8FC-2379-41DE-8634-9675443C44A9}" dt="2022-10-24T10:27:54.763" v="816" actId="47"/>
        <pc:sldMkLst>
          <pc:docMk/>
          <pc:sldMk cId="3435628393" sldId="290"/>
        </pc:sldMkLst>
      </pc:sldChg>
      <pc:sldChg chg="del">
        <pc:chgData name="tran.anh.hoang" userId="02abb854-3ba8-4092-8513-476a9b77f0cd" providerId="ADAL" clId="{FE41E8FC-2379-41DE-8634-9675443C44A9}" dt="2022-10-24T10:27:54.448" v="815" actId="47"/>
        <pc:sldMkLst>
          <pc:docMk/>
          <pc:sldMk cId="1688989539" sldId="291"/>
        </pc:sldMkLst>
      </pc:sldChg>
      <pc:sldChg chg="del">
        <pc:chgData name="tran.anh.hoang" userId="02abb854-3ba8-4092-8513-476a9b77f0cd" providerId="ADAL" clId="{FE41E8FC-2379-41DE-8634-9675443C44A9}" dt="2022-10-24T10:27:55.046" v="817" actId="47"/>
        <pc:sldMkLst>
          <pc:docMk/>
          <pc:sldMk cId="3821562570" sldId="292"/>
        </pc:sldMkLst>
      </pc:sldChg>
      <pc:sldChg chg="del">
        <pc:chgData name="tran.anh.hoang" userId="02abb854-3ba8-4092-8513-476a9b77f0cd" providerId="ADAL" clId="{FE41E8FC-2379-41DE-8634-9675443C44A9}" dt="2022-10-24T10:27:55.796" v="818" actId="47"/>
        <pc:sldMkLst>
          <pc:docMk/>
          <pc:sldMk cId="1237894878" sldId="293"/>
        </pc:sldMkLst>
      </pc:sldChg>
      <pc:sldChg chg="del">
        <pc:chgData name="tran.anh.hoang" userId="02abb854-3ba8-4092-8513-476a9b77f0cd" providerId="ADAL" clId="{FE41E8FC-2379-41DE-8634-9675443C44A9}" dt="2022-10-24T10:27:53.299" v="811" actId="47"/>
        <pc:sldMkLst>
          <pc:docMk/>
          <pc:sldMk cId="3943998424" sldId="295"/>
        </pc:sldMkLst>
      </pc:sldChg>
    </pc:docChg>
  </pc:docChgLst>
  <pc:docChgLst>
    <pc:chgData name="tran.anh.hoang" userId="02abb854-3ba8-4092-8513-476a9b77f0cd" providerId="ADAL" clId="{4B6D5CF9-D1F6-4F8D-8FC6-AFF6298325EC}"/>
    <pc:docChg chg="undo custSel addSld delSld modSld">
      <pc:chgData name="tran.anh.hoang" userId="02abb854-3ba8-4092-8513-476a9b77f0cd" providerId="ADAL" clId="{4B6D5CF9-D1F6-4F8D-8FC6-AFF6298325EC}" dt="2022-12-13T01:06:26.480" v="436" actId="114"/>
      <pc:docMkLst>
        <pc:docMk/>
      </pc:docMkLst>
      <pc:sldChg chg="modSp mod">
        <pc:chgData name="tran.anh.hoang" userId="02abb854-3ba8-4092-8513-476a9b77f0cd" providerId="ADAL" clId="{4B6D5CF9-D1F6-4F8D-8FC6-AFF6298325EC}" dt="2022-12-13T00:46:09.051" v="130" actId="20577"/>
        <pc:sldMkLst>
          <pc:docMk/>
          <pc:sldMk cId="0" sldId="257"/>
        </pc:sldMkLst>
        <pc:spChg chg="mod">
          <ac:chgData name="tran.anh.hoang" userId="02abb854-3ba8-4092-8513-476a9b77f0cd" providerId="ADAL" clId="{4B6D5CF9-D1F6-4F8D-8FC6-AFF6298325EC}" dt="2022-12-13T00:46:09.051" v="130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4B6D5CF9-D1F6-4F8D-8FC6-AFF6298325EC}" dt="2022-12-13T01:06:19.278" v="434" actId="114"/>
        <pc:sldMkLst>
          <pc:docMk/>
          <pc:sldMk cId="2404068451" sldId="261"/>
        </pc:sldMkLst>
        <pc:spChg chg="mod">
          <ac:chgData name="tran.anh.hoang" userId="02abb854-3ba8-4092-8513-476a9b77f0cd" providerId="ADAL" clId="{4B6D5CF9-D1F6-4F8D-8FC6-AFF6298325EC}" dt="2022-12-13T01:06:19.278" v="434" actId="114"/>
          <ac:spMkLst>
            <pc:docMk/>
            <pc:sldMk cId="2404068451" sldId="261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4B6D5CF9-D1F6-4F8D-8FC6-AFF6298325EC}" dt="2022-12-13T00:52:47.763" v="317" actId="5793"/>
        <pc:sldMkLst>
          <pc:docMk/>
          <pc:sldMk cId="2404519249" sldId="275"/>
        </pc:sldMkLst>
        <pc:spChg chg="mod">
          <ac:chgData name="tran.anh.hoang" userId="02abb854-3ba8-4092-8513-476a9b77f0cd" providerId="ADAL" clId="{4B6D5CF9-D1F6-4F8D-8FC6-AFF6298325EC}" dt="2022-12-13T00:52:47.763" v="317" actId="5793"/>
          <ac:spMkLst>
            <pc:docMk/>
            <pc:sldMk cId="2404519249" sldId="275"/>
            <ac:spMk id="6" creationId="{CA466A34-D39D-44E0-B9E5-726C05C88C19}"/>
          </ac:spMkLst>
        </pc:spChg>
      </pc:sldChg>
      <pc:sldChg chg="del">
        <pc:chgData name="tran.anh.hoang" userId="02abb854-3ba8-4092-8513-476a9b77f0cd" providerId="ADAL" clId="{4B6D5CF9-D1F6-4F8D-8FC6-AFF6298325EC}" dt="2022-12-13T00:46:20.693" v="131" actId="47"/>
        <pc:sldMkLst>
          <pc:docMk/>
          <pc:sldMk cId="834166910" sldId="276"/>
        </pc:sldMkLst>
      </pc:sldChg>
      <pc:sldChg chg="addSp delSp modSp mod modAnim">
        <pc:chgData name="tran.anh.hoang" userId="02abb854-3ba8-4092-8513-476a9b77f0cd" providerId="ADAL" clId="{4B6D5CF9-D1F6-4F8D-8FC6-AFF6298325EC}" dt="2022-12-13T01:04:19.860" v="408" actId="1076"/>
        <pc:sldMkLst>
          <pc:docMk/>
          <pc:sldMk cId="3893139524" sldId="277"/>
        </pc:sldMkLst>
        <pc:spChg chg="mod">
          <ac:chgData name="tran.anh.hoang" userId="02abb854-3ba8-4092-8513-476a9b77f0cd" providerId="ADAL" clId="{4B6D5CF9-D1F6-4F8D-8FC6-AFF6298325EC}" dt="2022-12-13T00:58:47.973" v="322"/>
          <ac:spMkLst>
            <pc:docMk/>
            <pc:sldMk cId="3893139524" sldId="277"/>
            <ac:spMk id="2" creationId="{903AE8A8-049F-81FA-EE0D-8B1E1259518A}"/>
          </ac:spMkLst>
        </pc:spChg>
        <pc:spChg chg="add del">
          <ac:chgData name="tran.anh.hoang" userId="02abb854-3ba8-4092-8513-476a9b77f0cd" providerId="ADAL" clId="{4B6D5CF9-D1F6-4F8D-8FC6-AFF6298325EC}" dt="2022-12-13T01:03:50.071" v="400" actId="22"/>
          <ac:spMkLst>
            <pc:docMk/>
            <pc:sldMk cId="3893139524" sldId="277"/>
            <ac:spMk id="7" creationId="{63195179-59C4-C794-B65F-C202DDCDE59C}"/>
          </ac:spMkLst>
        </pc:spChg>
        <pc:picChg chg="add mod">
          <ac:chgData name="tran.anh.hoang" userId="02abb854-3ba8-4092-8513-476a9b77f0cd" providerId="ADAL" clId="{4B6D5CF9-D1F6-4F8D-8FC6-AFF6298325EC}" dt="2022-12-13T00:58:22.511" v="320" actId="1076"/>
          <ac:picMkLst>
            <pc:docMk/>
            <pc:sldMk cId="3893139524" sldId="277"/>
            <ac:picMk id="4" creationId="{0853B628-E357-3CA3-DE99-642ADE48A543}"/>
          </ac:picMkLst>
        </pc:picChg>
        <pc:picChg chg="add mod">
          <ac:chgData name="tran.anh.hoang" userId="02abb854-3ba8-4092-8513-476a9b77f0cd" providerId="ADAL" clId="{4B6D5CF9-D1F6-4F8D-8FC6-AFF6298325EC}" dt="2022-12-13T01:04:19.860" v="408" actId="1076"/>
          <ac:picMkLst>
            <pc:docMk/>
            <pc:sldMk cId="3893139524" sldId="277"/>
            <ac:picMk id="5" creationId="{58BDA8C7-87AA-B060-21E4-E4A4D5AAD594}"/>
          </ac:picMkLst>
        </pc:picChg>
        <pc:picChg chg="del">
          <ac:chgData name="tran.anh.hoang" userId="02abb854-3ba8-4092-8513-476a9b77f0cd" providerId="ADAL" clId="{4B6D5CF9-D1F6-4F8D-8FC6-AFF6298325EC}" dt="2022-12-13T00:46:52.602" v="136" actId="478"/>
          <ac:picMkLst>
            <pc:docMk/>
            <pc:sldMk cId="3893139524" sldId="277"/>
            <ac:picMk id="7" creationId="{8C6490EB-5E79-9ED3-68B7-7249AC8DCD19}"/>
          </ac:picMkLst>
        </pc:picChg>
        <pc:picChg chg="del">
          <ac:chgData name="tran.anh.hoang" userId="02abb854-3ba8-4092-8513-476a9b77f0cd" providerId="ADAL" clId="{4B6D5CF9-D1F6-4F8D-8FC6-AFF6298325EC}" dt="2022-12-13T00:47:08.069" v="137" actId="478"/>
          <ac:picMkLst>
            <pc:docMk/>
            <pc:sldMk cId="3893139524" sldId="277"/>
            <ac:picMk id="9" creationId="{96078A4D-B056-7EE7-019F-B681DC4D1CFA}"/>
          </ac:picMkLst>
        </pc:picChg>
        <pc:cxnChg chg="add mod">
          <ac:chgData name="tran.anh.hoang" userId="02abb854-3ba8-4092-8513-476a9b77f0cd" providerId="ADAL" clId="{4B6D5CF9-D1F6-4F8D-8FC6-AFF6298325EC}" dt="2022-12-13T01:04:15.966" v="407" actId="1076"/>
          <ac:cxnSpMkLst>
            <pc:docMk/>
            <pc:sldMk cId="3893139524" sldId="277"/>
            <ac:cxnSpMk id="8" creationId="{EDDE1EA7-6BBB-D77B-3A03-9777B1769487}"/>
          </ac:cxnSpMkLst>
        </pc:cxnChg>
      </pc:sldChg>
      <pc:sldChg chg="modSp mod">
        <pc:chgData name="tran.anh.hoang" userId="02abb854-3ba8-4092-8513-476a9b77f0cd" providerId="ADAL" clId="{4B6D5CF9-D1F6-4F8D-8FC6-AFF6298325EC}" dt="2022-12-13T01:06:26.480" v="436" actId="114"/>
        <pc:sldMkLst>
          <pc:docMk/>
          <pc:sldMk cId="2769407716" sldId="278"/>
        </pc:sldMkLst>
        <pc:spChg chg="mod">
          <ac:chgData name="tran.anh.hoang" userId="02abb854-3ba8-4092-8513-476a9b77f0cd" providerId="ADAL" clId="{4B6D5CF9-D1F6-4F8D-8FC6-AFF6298325EC}" dt="2022-12-13T01:06:26.480" v="436" actId="114"/>
          <ac:spMkLst>
            <pc:docMk/>
            <pc:sldMk cId="2769407716" sldId="278"/>
            <ac:spMk id="6" creationId="{CA466A34-D39D-44E0-B9E5-726C05C88C19}"/>
          </ac:spMkLst>
        </pc:spChg>
      </pc:sldChg>
      <pc:sldChg chg="modSp mod">
        <pc:chgData name="tran.anh.hoang" userId="02abb854-3ba8-4092-8513-476a9b77f0cd" providerId="ADAL" clId="{4B6D5CF9-D1F6-4F8D-8FC6-AFF6298325EC}" dt="2022-12-13T00:58:42.342" v="321" actId="114"/>
        <pc:sldMkLst>
          <pc:docMk/>
          <pc:sldMk cId="3090027846" sldId="280"/>
        </pc:sldMkLst>
        <pc:spChg chg="mod">
          <ac:chgData name="tran.anh.hoang" userId="02abb854-3ba8-4092-8513-476a9b77f0cd" providerId="ADAL" clId="{4B6D5CF9-D1F6-4F8D-8FC6-AFF6298325EC}" dt="2022-12-13T00:58:42.342" v="321" actId="114"/>
          <ac:spMkLst>
            <pc:docMk/>
            <pc:sldMk cId="3090027846" sldId="280"/>
            <ac:spMk id="6" creationId="{CA466A34-D39D-44E0-B9E5-726C05C88C19}"/>
          </ac:spMkLst>
        </pc:spChg>
      </pc:sldChg>
      <pc:sldChg chg="addSp delSp modSp add del mod addAnim delAnim modAnim">
        <pc:chgData name="tran.anh.hoang" userId="02abb854-3ba8-4092-8513-476a9b77f0cd" providerId="ADAL" clId="{4B6D5CF9-D1F6-4F8D-8FC6-AFF6298325EC}" dt="2022-12-13T01:05:39.323" v="430" actId="1076"/>
        <pc:sldMkLst>
          <pc:docMk/>
          <pc:sldMk cId="4116718781" sldId="281"/>
        </pc:sldMkLst>
        <pc:spChg chg="add mod">
          <ac:chgData name="tran.anh.hoang" userId="02abb854-3ba8-4092-8513-476a9b77f0cd" providerId="ADAL" clId="{4B6D5CF9-D1F6-4F8D-8FC6-AFF6298325EC}" dt="2022-12-13T01:02:45.506" v="389" actId="14100"/>
          <ac:spMkLst>
            <pc:docMk/>
            <pc:sldMk cId="4116718781" sldId="281"/>
            <ac:spMk id="5" creationId="{D05E2CF9-499F-315F-65BD-62A0FCB242A1}"/>
          </ac:spMkLst>
        </pc:spChg>
        <pc:spChg chg="del">
          <ac:chgData name="tran.anh.hoang" userId="02abb854-3ba8-4092-8513-476a9b77f0cd" providerId="ADAL" clId="{4B6D5CF9-D1F6-4F8D-8FC6-AFF6298325EC}" dt="2022-12-13T00:59:11.582" v="326" actId="478"/>
          <ac:spMkLst>
            <pc:docMk/>
            <pc:sldMk cId="4116718781" sldId="281"/>
            <ac:spMk id="8" creationId="{6110C862-6723-8F2A-5173-B40627C2C543}"/>
          </ac:spMkLst>
        </pc:spChg>
        <pc:spChg chg="add mod">
          <ac:chgData name="tran.anh.hoang" userId="02abb854-3ba8-4092-8513-476a9b77f0cd" providerId="ADAL" clId="{4B6D5CF9-D1F6-4F8D-8FC6-AFF6298325EC}" dt="2022-12-13T01:03:25.790" v="397" actId="1076"/>
          <ac:spMkLst>
            <pc:docMk/>
            <pc:sldMk cId="4116718781" sldId="281"/>
            <ac:spMk id="12" creationId="{F3338D8B-C51E-D56D-1EF8-8168D4FCB0AC}"/>
          </ac:spMkLst>
        </pc:spChg>
        <pc:spChg chg="add del mod ord">
          <ac:chgData name="tran.anh.hoang" userId="02abb854-3ba8-4092-8513-476a9b77f0cd" providerId="ADAL" clId="{4B6D5CF9-D1F6-4F8D-8FC6-AFF6298325EC}" dt="2022-12-13T01:05:36.851" v="429" actId="14100"/>
          <ac:spMkLst>
            <pc:docMk/>
            <pc:sldMk cId="4116718781" sldId="281"/>
            <ac:spMk id="17" creationId="{0767493A-DEFF-125B-28D3-5FE656D46768}"/>
          </ac:spMkLst>
        </pc:spChg>
        <pc:spChg chg="del">
          <ac:chgData name="tran.anh.hoang" userId="02abb854-3ba8-4092-8513-476a9b77f0cd" providerId="ADAL" clId="{4B6D5CF9-D1F6-4F8D-8FC6-AFF6298325EC}" dt="2022-12-13T00:59:03.851" v="323" actId="478"/>
          <ac:spMkLst>
            <pc:docMk/>
            <pc:sldMk cId="4116718781" sldId="281"/>
            <ac:spMk id="23" creationId="{9F3A6F30-F060-5977-D020-A9C28BBACB0A}"/>
          </ac:spMkLst>
        </pc:spChg>
        <pc:spChg chg="add del mod">
          <ac:chgData name="tran.anh.hoang" userId="02abb854-3ba8-4092-8513-476a9b77f0cd" providerId="ADAL" clId="{4B6D5CF9-D1F6-4F8D-8FC6-AFF6298325EC}" dt="2022-12-13T01:00:02.165" v="345" actId="478"/>
          <ac:spMkLst>
            <pc:docMk/>
            <pc:sldMk cId="4116718781" sldId="281"/>
            <ac:spMk id="30" creationId="{F246647F-8431-4425-2324-AE2A3C825B45}"/>
          </ac:spMkLst>
        </pc:spChg>
        <pc:picChg chg="add mod ord">
          <ac:chgData name="tran.anh.hoang" userId="02abb854-3ba8-4092-8513-476a9b77f0cd" providerId="ADAL" clId="{4B6D5CF9-D1F6-4F8D-8FC6-AFF6298325EC}" dt="2022-12-13T01:02:41.685" v="388" actId="1076"/>
          <ac:picMkLst>
            <pc:docMk/>
            <pc:sldMk cId="4116718781" sldId="281"/>
            <ac:picMk id="4" creationId="{FED161BE-28C7-A614-4498-0AC4F975029D}"/>
          </ac:picMkLst>
        </pc:picChg>
        <pc:picChg chg="del">
          <ac:chgData name="tran.anh.hoang" userId="02abb854-3ba8-4092-8513-476a9b77f0cd" providerId="ADAL" clId="{4B6D5CF9-D1F6-4F8D-8FC6-AFF6298325EC}" dt="2022-12-13T00:59:06.586" v="324" actId="478"/>
          <ac:picMkLst>
            <pc:docMk/>
            <pc:sldMk cId="4116718781" sldId="281"/>
            <ac:picMk id="9" creationId="{96078A4D-B056-7EE7-019F-B681DC4D1CFA}"/>
          </ac:picMkLst>
        </pc:picChg>
        <pc:picChg chg="del">
          <ac:chgData name="tran.anh.hoang" userId="02abb854-3ba8-4092-8513-476a9b77f0cd" providerId="ADAL" clId="{4B6D5CF9-D1F6-4F8D-8FC6-AFF6298325EC}" dt="2022-12-13T00:59:17.468" v="328" actId="478"/>
          <ac:picMkLst>
            <pc:docMk/>
            <pc:sldMk cId="4116718781" sldId="281"/>
            <ac:picMk id="16" creationId="{5502D8C9-1ADE-02AF-75F0-6665CF2147DD}"/>
          </ac:picMkLst>
        </pc:picChg>
        <pc:picChg chg="add del mod">
          <ac:chgData name="tran.anh.hoang" userId="02abb854-3ba8-4092-8513-476a9b77f0cd" providerId="ADAL" clId="{4B6D5CF9-D1F6-4F8D-8FC6-AFF6298325EC}" dt="2022-12-13T01:05:39.323" v="430" actId="1076"/>
          <ac:picMkLst>
            <pc:docMk/>
            <pc:sldMk cId="4116718781" sldId="281"/>
            <ac:picMk id="21" creationId="{4182BB4D-9CB5-6C9A-BD02-0EA61243747C}"/>
          </ac:picMkLst>
        </pc:picChg>
        <pc:picChg chg="add del mod">
          <ac:chgData name="tran.anh.hoang" userId="02abb854-3ba8-4092-8513-476a9b77f0cd" providerId="ADAL" clId="{4B6D5CF9-D1F6-4F8D-8FC6-AFF6298325EC}" dt="2022-12-13T01:00:16.254" v="348" actId="478"/>
          <ac:picMkLst>
            <pc:docMk/>
            <pc:sldMk cId="4116718781" sldId="281"/>
            <ac:picMk id="27" creationId="{D632E605-C0AD-041E-8785-7948892B8C83}"/>
          </ac:picMkLst>
        </pc:picChg>
        <pc:cxnChg chg="del">
          <ac:chgData name="tran.anh.hoang" userId="02abb854-3ba8-4092-8513-476a9b77f0cd" providerId="ADAL" clId="{4B6D5CF9-D1F6-4F8D-8FC6-AFF6298325EC}" dt="2022-12-13T00:59:13.728" v="327" actId="478"/>
          <ac:cxnSpMkLst>
            <pc:docMk/>
            <pc:sldMk cId="4116718781" sldId="281"/>
            <ac:cxnSpMk id="11" creationId="{8026A516-C718-85DB-33C0-FC585CCAB344}"/>
          </ac:cxnSpMkLst>
        </pc:cxnChg>
        <pc:cxnChg chg="add del mod">
          <ac:chgData name="tran.anh.hoang" userId="02abb854-3ba8-4092-8513-476a9b77f0cd" providerId="ADAL" clId="{4B6D5CF9-D1F6-4F8D-8FC6-AFF6298325EC}" dt="2022-12-13T01:05:36.851" v="429" actId="14100"/>
          <ac:cxnSpMkLst>
            <pc:docMk/>
            <pc:sldMk cId="4116718781" sldId="281"/>
            <ac:cxnSpMk id="18" creationId="{BC867EAB-E500-1E66-0BEF-D0B5B92469A5}"/>
          </ac:cxnSpMkLst>
        </pc:cxnChg>
        <pc:cxnChg chg="del">
          <ac:chgData name="tran.anh.hoang" userId="02abb854-3ba8-4092-8513-476a9b77f0cd" providerId="ADAL" clId="{4B6D5CF9-D1F6-4F8D-8FC6-AFF6298325EC}" dt="2022-12-13T00:59:09.501" v="325" actId="478"/>
          <ac:cxnSpMkLst>
            <pc:docMk/>
            <pc:sldMk cId="4116718781" sldId="281"/>
            <ac:cxnSpMk id="24" creationId="{E0FAF30B-2F43-1311-3D5A-B110F500D117}"/>
          </ac:cxnSpMkLst>
        </pc:cxnChg>
        <pc:cxnChg chg="add del mod">
          <ac:chgData name="tran.anh.hoang" userId="02abb854-3ba8-4092-8513-476a9b77f0cd" providerId="ADAL" clId="{4B6D5CF9-D1F6-4F8D-8FC6-AFF6298325EC}" dt="2022-12-13T00:59:59.412" v="344" actId="478"/>
          <ac:cxnSpMkLst>
            <pc:docMk/>
            <pc:sldMk cId="4116718781" sldId="281"/>
            <ac:cxnSpMk id="31" creationId="{7FBD7303-0554-7A32-6BDE-3E22D3D4DDA8}"/>
          </ac:cxnSpMkLst>
        </pc:cxnChg>
      </pc:sldChg>
      <pc:sldChg chg="addSp delSp modSp mod addAnim delAnim modAnim">
        <pc:chgData name="tran.anh.hoang" userId="02abb854-3ba8-4092-8513-476a9b77f0cd" providerId="ADAL" clId="{4B6D5CF9-D1F6-4F8D-8FC6-AFF6298325EC}" dt="2022-12-13T01:05:12.987" v="427" actId="14100"/>
        <pc:sldMkLst>
          <pc:docMk/>
          <pc:sldMk cId="2319279653" sldId="282"/>
        </pc:sldMkLst>
        <pc:spChg chg="add del">
          <ac:chgData name="tran.anh.hoang" userId="02abb854-3ba8-4092-8513-476a9b77f0cd" providerId="ADAL" clId="{4B6D5CF9-D1F6-4F8D-8FC6-AFF6298325EC}" dt="2022-12-13T01:04:32.280" v="410" actId="478"/>
          <ac:spMkLst>
            <pc:docMk/>
            <pc:sldMk cId="2319279653" sldId="282"/>
            <ac:spMk id="6" creationId="{C5E63EF8-D5BE-21D9-8CCF-A7AF7CB1D1BF}"/>
          </ac:spMkLst>
        </pc:spChg>
        <pc:spChg chg="add del">
          <ac:chgData name="tran.anh.hoang" userId="02abb854-3ba8-4092-8513-476a9b77f0cd" providerId="ADAL" clId="{4B6D5CF9-D1F6-4F8D-8FC6-AFF6298325EC}" dt="2022-12-13T01:04:34.819" v="413" actId="478"/>
          <ac:spMkLst>
            <pc:docMk/>
            <pc:sldMk cId="2319279653" sldId="282"/>
            <ac:spMk id="8" creationId="{6110C862-6723-8F2A-5173-B40627C2C543}"/>
          </ac:spMkLst>
        </pc:spChg>
        <pc:spChg chg="add mod">
          <ac:chgData name="tran.anh.hoang" userId="02abb854-3ba8-4092-8513-476a9b77f0cd" providerId="ADAL" clId="{4B6D5CF9-D1F6-4F8D-8FC6-AFF6298325EC}" dt="2022-12-13T01:05:12.987" v="427" actId="14100"/>
          <ac:spMkLst>
            <pc:docMk/>
            <pc:sldMk cId="2319279653" sldId="282"/>
            <ac:spMk id="12" creationId="{6BB626C8-F8E0-649C-FB88-755E5932C49F}"/>
          </ac:spMkLst>
        </pc:spChg>
        <pc:picChg chg="add mod">
          <ac:chgData name="tran.anh.hoang" userId="02abb854-3ba8-4092-8513-476a9b77f0cd" providerId="ADAL" clId="{4B6D5CF9-D1F6-4F8D-8FC6-AFF6298325EC}" dt="2022-12-13T01:04:43.141" v="419" actId="962"/>
          <ac:picMkLst>
            <pc:docMk/>
            <pc:sldMk cId="2319279653" sldId="282"/>
            <ac:picMk id="4" creationId="{6BC6B2BC-76F3-F190-D500-4C6BABDDAFA4}"/>
          </ac:picMkLst>
        </pc:picChg>
        <pc:picChg chg="del">
          <ac:chgData name="tran.anh.hoang" userId="02abb854-3ba8-4092-8513-476a9b77f0cd" providerId="ADAL" clId="{4B6D5CF9-D1F6-4F8D-8FC6-AFF6298325EC}" dt="2022-12-13T01:04:29.779" v="409" actId="478"/>
          <ac:picMkLst>
            <pc:docMk/>
            <pc:sldMk cId="2319279653" sldId="282"/>
            <ac:picMk id="5" creationId="{F1CDB984-24FC-B945-1081-DB8953C61693}"/>
          </ac:picMkLst>
        </pc:picChg>
        <pc:picChg chg="add del">
          <ac:chgData name="tran.anh.hoang" userId="02abb854-3ba8-4092-8513-476a9b77f0cd" providerId="ADAL" clId="{4B6D5CF9-D1F6-4F8D-8FC6-AFF6298325EC}" dt="2022-12-13T01:04:33.849" v="412" actId="478"/>
          <ac:picMkLst>
            <pc:docMk/>
            <pc:sldMk cId="2319279653" sldId="282"/>
            <ac:picMk id="9" creationId="{96078A4D-B056-7EE7-019F-B681DC4D1CFA}"/>
          </ac:picMkLst>
        </pc:picChg>
        <pc:picChg chg="mod">
          <ac:chgData name="tran.anh.hoang" userId="02abb854-3ba8-4092-8513-476a9b77f0cd" providerId="ADAL" clId="{4B6D5CF9-D1F6-4F8D-8FC6-AFF6298325EC}" dt="2022-12-13T01:05:00.750" v="424" actId="1076"/>
          <ac:picMkLst>
            <pc:docMk/>
            <pc:sldMk cId="2319279653" sldId="282"/>
            <ac:picMk id="13" creationId="{E3D82E88-E2DE-91C9-48F9-60A120B3D1CF}"/>
          </ac:picMkLst>
        </pc:picChg>
        <pc:cxnChg chg="del">
          <ac:chgData name="tran.anh.hoang" userId="02abb854-3ba8-4092-8513-476a9b77f0cd" providerId="ADAL" clId="{4B6D5CF9-D1F6-4F8D-8FC6-AFF6298325EC}" dt="2022-12-13T01:04:33.173" v="411" actId="478"/>
          <ac:cxnSpMkLst>
            <pc:docMk/>
            <pc:sldMk cId="2319279653" sldId="282"/>
            <ac:cxnSpMk id="7" creationId="{5B3D9196-BFA0-4971-9F82-4DE209BC108E}"/>
          </ac:cxnSpMkLst>
        </pc:cxnChg>
        <pc:cxnChg chg="add mod">
          <ac:chgData name="tran.anh.hoang" userId="02abb854-3ba8-4092-8513-476a9b77f0cd" providerId="ADAL" clId="{4B6D5CF9-D1F6-4F8D-8FC6-AFF6298325EC}" dt="2022-12-13T01:05:12.987" v="427" actId="14100"/>
          <ac:cxnSpMkLst>
            <pc:docMk/>
            <pc:sldMk cId="2319279653" sldId="282"/>
            <ac:cxnSpMk id="10" creationId="{C1BBA613-7D09-7207-8777-D68C9C0DFA25}"/>
          </ac:cxnSpMkLst>
        </pc:cxnChg>
        <pc:cxnChg chg="del">
          <ac:chgData name="tran.anh.hoang" userId="02abb854-3ba8-4092-8513-476a9b77f0cd" providerId="ADAL" clId="{4B6D5CF9-D1F6-4F8D-8FC6-AFF6298325EC}" dt="2022-12-13T01:04:35.606" v="414" actId="478"/>
          <ac:cxnSpMkLst>
            <pc:docMk/>
            <pc:sldMk cId="2319279653" sldId="282"/>
            <ac:cxnSpMk id="11" creationId="{8026A516-C718-85DB-33C0-FC585CCAB344}"/>
          </ac:cxnSpMkLst>
        </pc:cxnChg>
      </pc:sldChg>
      <pc:sldChg chg="del">
        <pc:chgData name="tran.anh.hoang" userId="02abb854-3ba8-4092-8513-476a9b77f0cd" providerId="ADAL" clId="{4B6D5CF9-D1F6-4F8D-8FC6-AFF6298325EC}" dt="2022-12-13T00:47:39.393" v="140" actId="47"/>
        <pc:sldMkLst>
          <pc:docMk/>
          <pc:sldMk cId="2605964796" sldId="283"/>
        </pc:sldMkLst>
      </pc:sldChg>
      <pc:sldChg chg="addSp modSp mod">
        <pc:chgData name="tran.anh.hoang" userId="02abb854-3ba8-4092-8513-476a9b77f0cd" providerId="ADAL" clId="{4B6D5CF9-D1F6-4F8D-8FC6-AFF6298325EC}" dt="2022-12-13T00:52:30.947" v="315" actId="1076"/>
        <pc:sldMkLst>
          <pc:docMk/>
          <pc:sldMk cId="2724298830" sldId="284"/>
        </pc:sldMkLst>
        <pc:spChg chg="mod">
          <ac:chgData name="tran.anh.hoang" userId="02abb854-3ba8-4092-8513-476a9b77f0cd" providerId="ADAL" clId="{4B6D5CF9-D1F6-4F8D-8FC6-AFF6298325EC}" dt="2022-12-13T00:48:59.757" v="141" actId="20577"/>
          <ac:spMkLst>
            <pc:docMk/>
            <pc:sldMk cId="2724298830" sldId="284"/>
            <ac:spMk id="86" creationId="{6A44816B-378D-41B5-84D7-39CECE2E452E}"/>
          </ac:spMkLst>
        </pc:spChg>
        <pc:spChg chg="mod">
          <ac:chgData name="tran.anh.hoang" userId="02abb854-3ba8-4092-8513-476a9b77f0cd" providerId="ADAL" clId="{4B6D5CF9-D1F6-4F8D-8FC6-AFF6298325EC}" dt="2022-12-13T00:51:46.115" v="311" actId="20577"/>
          <ac:spMkLst>
            <pc:docMk/>
            <pc:sldMk cId="2724298830" sldId="284"/>
            <ac:spMk id="88" creationId="{AA64E66E-DA3C-42CD-80D9-89BD3A8A401A}"/>
          </ac:spMkLst>
        </pc:spChg>
        <pc:spChg chg="mod">
          <ac:chgData name="tran.anh.hoang" userId="02abb854-3ba8-4092-8513-476a9b77f0cd" providerId="ADAL" clId="{4B6D5CF9-D1F6-4F8D-8FC6-AFF6298325EC}" dt="2022-12-13T00:52:30.947" v="315" actId="1076"/>
          <ac:spMkLst>
            <pc:docMk/>
            <pc:sldMk cId="2724298830" sldId="284"/>
            <ac:spMk id="90" creationId="{93CA8393-83FA-4B7B-BF41-CB601BA16432}"/>
          </ac:spMkLst>
        </pc:spChg>
        <pc:spChg chg="mod">
          <ac:chgData name="tran.anh.hoang" userId="02abb854-3ba8-4092-8513-476a9b77f0cd" providerId="ADAL" clId="{4B6D5CF9-D1F6-4F8D-8FC6-AFF6298325EC}" dt="2022-12-13T00:50:28.175" v="275" actId="20577"/>
          <ac:spMkLst>
            <pc:docMk/>
            <pc:sldMk cId="2724298830" sldId="284"/>
            <ac:spMk id="92" creationId="{DA3309B0-9F41-47B2-8F25-109874864183}"/>
          </ac:spMkLst>
        </pc:spChg>
        <pc:picChg chg="add mod">
          <ac:chgData name="tran.anh.hoang" userId="02abb854-3ba8-4092-8513-476a9b77f0cd" providerId="ADAL" clId="{4B6D5CF9-D1F6-4F8D-8FC6-AFF6298325EC}" dt="2022-12-13T00:49:06.152" v="143" actId="1076"/>
          <ac:picMkLst>
            <pc:docMk/>
            <pc:sldMk cId="2724298830" sldId="284"/>
            <ac:picMk id="3" creationId="{F91CFBB7-9CF8-0E42-3714-192CDAD7DFB7}"/>
          </ac:picMkLst>
        </pc:picChg>
        <pc:picChg chg="add mod">
          <ac:chgData name="tran.anh.hoang" userId="02abb854-3ba8-4092-8513-476a9b77f0cd" providerId="ADAL" clId="{4B6D5CF9-D1F6-4F8D-8FC6-AFF6298325EC}" dt="2022-12-13T00:51:08.835" v="277" actId="1076"/>
          <ac:picMkLst>
            <pc:docMk/>
            <pc:sldMk cId="2724298830" sldId="284"/>
            <ac:picMk id="4" creationId="{51BF6FFA-16AB-A42A-6616-A1D658818CD9}"/>
          </ac:picMkLst>
        </pc:picChg>
        <pc:picChg chg="add mod">
          <ac:chgData name="tran.anh.hoang" userId="02abb854-3ba8-4092-8513-476a9b77f0cd" providerId="ADAL" clId="{4B6D5CF9-D1F6-4F8D-8FC6-AFF6298325EC}" dt="2022-12-13T00:51:13.426" v="279" actId="1076"/>
          <ac:picMkLst>
            <pc:docMk/>
            <pc:sldMk cId="2724298830" sldId="284"/>
            <ac:picMk id="5" creationId="{51BF6FFA-16AB-A42A-6616-A1D658818CD9}"/>
          </ac:picMkLst>
        </pc:picChg>
        <pc:picChg chg="add mod">
          <ac:chgData name="tran.anh.hoang" userId="02abb854-3ba8-4092-8513-476a9b77f0cd" providerId="ADAL" clId="{4B6D5CF9-D1F6-4F8D-8FC6-AFF6298325EC}" dt="2022-12-13T00:52:04.329" v="313" actId="1076"/>
          <ac:picMkLst>
            <pc:docMk/>
            <pc:sldMk cId="2724298830" sldId="284"/>
            <ac:picMk id="6" creationId="{EB918452-9B6C-874E-7A84-C2C0A3E72B7C}"/>
          </ac:picMkLst>
        </pc:picChg>
      </pc:sldChg>
    </pc:docChg>
  </pc:docChgLst>
  <pc:docChgLst>
    <pc:chgData name="tran.anh.hoang" userId="02abb854-3ba8-4092-8513-476a9b77f0cd" providerId="ADAL" clId="{35892EA3-E321-439F-8721-9C20DC39E3F9}"/>
    <pc:docChg chg="undo custSel modSld">
      <pc:chgData name="tran.anh.hoang" userId="02abb854-3ba8-4092-8513-476a9b77f0cd" providerId="ADAL" clId="{35892EA3-E321-439F-8721-9C20DC39E3F9}" dt="2022-12-13T08:40:48.642" v="4" actId="20577"/>
      <pc:docMkLst>
        <pc:docMk/>
      </pc:docMkLst>
      <pc:sldChg chg="modSp mod">
        <pc:chgData name="tran.anh.hoang" userId="02abb854-3ba8-4092-8513-476a9b77f0cd" providerId="ADAL" clId="{35892EA3-E321-439F-8721-9C20DC39E3F9}" dt="2022-12-13T08:40:48.642" v="4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35892EA3-E321-439F-8721-9C20DC39E3F9}" dt="2022-12-13T08:40:48.642" v="4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modSp mod">
        <pc:chgData name="tran.anh.hoang" userId="02abb854-3ba8-4092-8513-476a9b77f0cd" providerId="ADAL" clId="{35892EA3-E321-439F-8721-9C20DC39E3F9}" dt="2022-12-13T08:38:44.397" v="2"/>
        <pc:sldMkLst>
          <pc:docMk/>
          <pc:sldMk cId="4116718781" sldId="281"/>
        </pc:sldMkLst>
        <pc:spChg chg="mod">
          <ac:chgData name="tran.anh.hoang" userId="02abb854-3ba8-4092-8513-476a9b77f0cd" providerId="ADAL" clId="{35892EA3-E321-439F-8721-9C20DC39E3F9}" dt="2022-12-13T08:38:44.397" v="2"/>
          <ac:spMkLst>
            <pc:docMk/>
            <pc:sldMk cId="4116718781" sldId="281"/>
            <ac:spMk id="2" creationId="{903AE8A8-049F-81FA-EE0D-8B1E1259518A}"/>
          </ac:spMkLst>
        </pc:spChg>
      </pc:sldChg>
      <pc:sldChg chg="modSp mod">
        <pc:chgData name="tran.anh.hoang" userId="02abb854-3ba8-4092-8513-476a9b77f0cd" providerId="ADAL" clId="{35892EA3-E321-439F-8721-9C20DC39E3F9}" dt="2022-12-13T08:38:49.156" v="3"/>
        <pc:sldMkLst>
          <pc:docMk/>
          <pc:sldMk cId="2319279653" sldId="282"/>
        </pc:sldMkLst>
        <pc:spChg chg="mod">
          <ac:chgData name="tran.anh.hoang" userId="02abb854-3ba8-4092-8513-476a9b77f0cd" providerId="ADAL" clId="{35892EA3-E321-439F-8721-9C20DC39E3F9}" dt="2022-12-13T08:38:49.156" v="3"/>
          <ac:spMkLst>
            <pc:docMk/>
            <pc:sldMk cId="2319279653" sldId="282"/>
            <ac:spMk id="2" creationId="{903AE8A8-049F-81FA-EE0D-8B1E1259518A}"/>
          </ac:spMkLst>
        </pc:spChg>
      </pc:sldChg>
    </pc:docChg>
  </pc:docChgLst>
  <pc:docChgLst>
    <pc:chgData name="tran.anh.hoang" userId="02abb854-3ba8-4092-8513-476a9b77f0cd" providerId="ADAL" clId="{62EE6895-289A-4980-8D3E-470074F09D4E}"/>
    <pc:docChg chg="undo custSel addSld delSld modSld sldOrd delMainMaster modMainMaster">
      <pc:chgData name="tran.anh.hoang" userId="02abb854-3ba8-4092-8513-476a9b77f0cd" providerId="ADAL" clId="{62EE6895-289A-4980-8D3E-470074F09D4E}" dt="2022-07-16T23:03:07.557" v="6563" actId="14100"/>
      <pc:docMkLst>
        <pc:docMk/>
      </pc:docMkLst>
      <pc:sldChg chg="addSp delSp modSp del mod">
        <pc:chgData name="tran.anh.hoang" userId="02abb854-3ba8-4092-8513-476a9b77f0cd" providerId="ADAL" clId="{62EE6895-289A-4980-8D3E-470074F09D4E}" dt="2022-06-28T20:52:17.408" v="100" actId="47"/>
        <pc:sldMkLst>
          <pc:docMk/>
          <pc:sldMk cId="0" sldId="256"/>
        </pc:sldMkLst>
        <pc:spChg chg="add del mod">
          <ac:chgData name="tran.anh.hoang" userId="02abb854-3ba8-4092-8513-476a9b77f0cd" providerId="ADAL" clId="{62EE6895-289A-4980-8D3E-470074F09D4E}" dt="2022-06-28T20:52:10.964" v="99" actId="21"/>
          <ac:spMkLst>
            <pc:docMk/>
            <pc:sldMk cId="0" sldId="256"/>
            <ac:spMk id="3" creationId="{0DAE0A63-6F2E-7946-5DD9-6745E03AF1D5}"/>
          </ac:spMkLst>
        </pc:spChg>
        <pc:spChg chg="mod">
          <ac:chgData name="tran.anh.hoang" userId="02abb854-3ba8-4092-8513-476a9b77f0cd" providerId="ADAL" clId="{62EE6895-289A-4980-8D3E-470074F09D4E}" dt="2022-06-28T20:51:48.996" v="93" actId="21"/>
          <ac:spMkLst>
            <pc:docMk/>
            <pc:sldMk cId="0" sldId="256"/>
            <ac:spMk id="74" creationId="{00000000-0000-0000-0000-000000000000}"/>
          </ac:spMkLst>
        </pc:spChg>
        <pc:spChg chg="del">
          <ac:chgData name="tran.anh.hoang" userId="02abb854-3ba8-4092-8513-476a9b77f0cd" providerId="ADAL" clId="{62EE6895-289A-4980-8D3E-470074F09D4E}" dt="2022-06-28T20:51:28.732" v="54" actId="21"/>
          <ac:spMkLst>
            <pc:docMk/>
            <pc:sldMk cId="0" sldId="256"/>
            <ac:spMk id="75" creationId="{00000000-0000-0000-0000-000000000000}"/>
          </ac:spMkLst>
        </pc:spChg>
        <pc:spChg chg="mod">
          <ac:chgData name="tran.anh.hoang" userId="02abb854-3ba8-4092-8513-476a9b77f0cd" providerId="ADAL" clId="{62EE6895-289A-4980-8D3E-470074F09D4E}" dt="2022-06-28T20:51:04.795" v="47" actId="20577"/>
          <ac:spMkLst>
            <pc:docMk/>
            <pc:sldMk cId="0" sldId="256"/>
            <ac:spMk id="76" creationId="{00000000-0000-0000-0000-000000000000}"/>
          </ac:spMkLst>
        </pc:spChg>
      </pc:sldChg>
      <pc:sldChg chg="modSp mod">
        <pc:chgData name="tran.anh.hoang" userId="02abb854-3ba8-4092-8513-476a9b77f0cd" providerId="ADAL" clId="{62EE6895-289A-4980-8D3E-470074F09D4E}" dt="2022-07-01T05:30:59.522" v="6312" actId="20577"/>
        <pc:sldMkLst>
          <pc:docMk/>
          <pc:sldMk cId="0" sldId="257"/>
        </pc:sldMkLst>
        <pc:spChg chg="mod">
          <ac:chgData name="tran.anh.hoang" userId="02abb854-3ba8-4092-8513-476a9b77f0cd" providerId="ADAL" clId="{62EE6895-289A-4980-8D3E-470074F09D4E}" dt="2022-06-28T20:52:50.287" v="131" actId="790"/>
          <ac:spMkLst>
            <pc:docMk/>
            <pc:sldMk cId="0" sldId="257"/>
            <ac:spMk id="81" creationId="{00000000-0000-0000-0000-000000000000}"/>
          </ac:spMkLst>
        </pc:spChg>
        <pc:spChg chg="mod">
          <ac:chgData name="tran.anh.hoang" userId="02abb854-3ba8-4092-8513-476a9b77f0cd" providerId="ADAL" clId="{62EE6895-289A-4980-8D3E-470074F09D4E}" dt="2022-07-01T05:30:59.522" v="6312" actId="20577"/>
          <ac:spMkLst>
            <pc:docMk/>
            <pc:sldMk cId="0" sldId="257"/>
            <ac:spMk id="82" creationId="{00000000-0000-0000-0000-000000000000}"/>
          </ac:spMkLst>
        </pc:spChg>
      </pc:sldChg>
      <pc:sldChg chg="del">
        <pc:chgData name="tran.anh.hoang" userId="02abb854-3ba8-4092-8513-476a9b77f0cd" providerId="ADAL" clId="{62EE6895-289A-4980-8D3E-470074F09D4E}" dt="2022-06-28T21:05:29.391" v="557" actId="47"/>
        <pc:sldMkLst>
          <pc:docMk/>
          <pc:sldMk cId="1392086081" sldId="258"/>
        </pc:sldMkLst>
      </pc:sldChg>
      <pc:sldChg chg="del">
        <pc:chgData name="tran.anh.hoang" userId="02abb854-3ba8-4092-8513-476a9b77f0cd" providerId="ADAL" clId="{62EE6895-289A-4980-8D3E-470074F09D4E}" dt="2022-06-28T21:05:29.779" v="558" actId="47"/>
        <pc:sldMkLst>
          <pc:docMk/>
          <pc:sldMk cId="3576503574" sldId="260"/>
        </pc:sldMkLst>
      </pc:sldChg>
      <pc:sldChg chg="addSp delSp modSp add del mod">
        <pc:chgData name="tran.anh.hoang" userId="02abb854-3ba8-4092-8513-476a9b77f0cd" providerId="ADAL" clId="{62EE6895-289A-4980-8D3E-470074F09D4E}" dt="2022-06-28T21:08:09.490" v="616" actId="1076"/>
        <pc:sldMkLst>
          <pc:docMk/>
          <pc:sldMk cId="2404068451" sldId="261"/>
        </pc:sldMkLst>
        <pc:spChg chg="del">
          <ac:chgData name="tran.anh.hoang" userId="02abb854-3ba8-4092-8513-476a9b77f0cd" providerId="ADAL" clId="{62EE6895-289A-4980-8D3E-470074F09D4E}" dt="2022-06-28T21:06:04.978" v="562" actId="478"/>
          <ac:spMkLst>
            <pc:docMk/>
            <pc:sldMk cId="2404068451" sldId="261"/>
            <ac:spMk id="2" creationId="{3E3ABB8C-9381-489A-9A18-ED23F353B18A}"/>
          </ac:spMkLst>
        </pc:spChg>
        <pc:spChg chg="add del mod">
          <ac:chgData name="tran.anh.hoang" userId="02abb854-3ba8-4092-8513-476a9b77f0cd" providerId="ADAL" clId="{62EE6895-289A-4980-8D3E-470074F09D4E}" dt="2022-06-28T21:07:18.266" v="603" actId="478"/>
          <ac:spMkLst>
            <pc:docMk/>
            <pc:sldMk cId="2404068451" sldId="261"/>
            <ac:spMk id="4" creationId="{1F4BC9DF-D377-7877-D8CA-988CF5825A8C}"/>
          </ac:spMkLst>
        </pc:spChg>
        <pc:spChg chg="add del mod">
          <ac:chgData name="tran.anh.hoang" userId="02abb854-3ba8-4092-8513-476a9b77f0cd" providerId="ADAL" clId="{62EE6895-289A-4980-8D3E-470074F09D4E}" dt="2022-06-28T21:08:09.490" v="616" actId="1076"/>
          <ac:spMkLst>
            <pc:docMk/>
            <pc:sldMk cId="2404068451" sldId="261"/>
            <ac:spMk id="6" creationId="{CA466A34-D39D-44E0-B9E5-726C05C88C19}"/>
          </ac:spMkLst>
        </pc:spChg>
        <pc:spChg chg="add del mod">
          <ac:chgData name="tran.anh.hoang" userId="02abb854-3ba8-4092-8513-476a9b77f0cd" providerId="ADAL" clId="{62EE6895-289A-4980-8D3E-470074F09D4E}" dt="2022-06-28T21:06:27.264" v="570" actId="478"/>
          <ac:spMkLst>
            <pc:docMk/>
            <pc:sldMk cId="2404068451" sldId="261"/>
            <ac:spMk id="7" creationId="{5A898D26-4A6D-7FDB-0B64-250FC3055A45}"/>
          </ac:spMkLst>
        </pc:spChg>
      </pc:sldChg>
      <pc:sldChg chg="addSp delSp modSp new mod ord">
        <pc:chgData name="tran.anh.hoang" userId="02abb854-3ba8-4092-8513-476a9b77f0cd" providerId="ADAL" clId="{62EE6895-289A-4980-8D3E-470074F09D4E}" dt="2022-06-28T21:22:43.222" v="677" actId="115"/>
        <pc:sldMkLst>
          <pc:docMk/>
          <pc:sldMk cId="2931909046" sldId="273"/>
        </pc:sldMkLst>
        <pc:spChg chg="del">
          <ac:chgData name="tran.anh.hoang" userId="02abb854-3ba8-4092-8513-476a9b77f0cd" providerId="ADAL" clId="{62EE6895-289A-4980-8D3E-470074F09D4E}" dt="2022-06-28T20:51:19.626" v="51" actId="478"/>
          <ac:spMkLst>
            <pc:docMk/>
            <pc:sldMk cId="2931909046" sldId="273"/>
            <ac:spMk id="2" creationId="{7A0785CC-BCB8-74F5-8D15-D76D35BC1377}"/>
          </ac:spMkLst>
        </pc:spChg>
        <pc:spChg chg="del">
          <ac:chgData name="tran.anh.hoang" userId="02abb854-3ba8-4092-8513-476a9b77f0cd" providerId="ADAL" clId="{62EE6895-289A-4980-8D3E-470074F09D4E}" dt="2022-06-28T20:51:22.266" v="52" actId="478"/>
          <ac:spMkLst>
            <pc:docMk/>
            <pc:sldMk cId="2931909046" sldId="273"/>
            <ac:spMk id="3" creationId="{123A676D-825D-062D-E023-FDEA6397390E}"/>
          </ac:spMkLst>
        </pc:spChg>
        <pc:spChg chg="add mod">
          <ac:chgData name="tran.anh.hoang" userId="02abb854-3ba8-4092-8513-476a9b77f0cd" providerId="ADAL" clId="{62EE6895-289A-4980-8D3E-470074F09D4E}" dt="2022-06-28T21:22:43.222" v="677" actId="115"/>
          <ac:spMkLst>
            <pc:docMk/>
            <pc:sldMk cId="2931909046" sldId="273"/>
            <ac:spMk id="4" creationId="{BEF2338E-A932-B047-2201-BC329ED561AD}"/>
          </ac:spMkLst>
        </pc:spChg>
        <pc:spChg chg="add del mod">
          <ac:chgData name="tran.anh.hoang" userId="02abb854-3ba8-4092-8513-476a9b77f0cd" providerId="ADAL" clId="{62EE6895-289A-4980-8D3E-470074F09D4E}" dt="2022-06-28T21:22:28.150" v="671" actId="478"/>
          <ac:spMkLst>
            <pc:docMk/>
            <pc:sldMk cId="2931909046" sldId="273"/>
            <ac:spMk id="5" creationId="{9269069B-222F-8B03-F946-966217D4B5B8}"/>
          </ac:spMkLst>
        </pc:spChg>
      </pc:sldChg>
      <pc:sldChg chg="modSp add del mod">
        <pc:chgData name="tran.anh.hoang" userId="02abb854-3ba8-4092-8513-476a9b77f0cd" providerId="ADAL" clId="{62EE6895-289A-4980-8D3E-470074F09D4E}" dt="2022-06-28T21:08:55.584" v="626" actId="2890"/>
        <pc:sldMkLst>
          <pc:docMk/>
          <pc:sldMk cId="66054172" sldId="274"/>
        </pc:sldMkLst>
        <pc:spChg chg="mod">
          <ac:chgData name="tran.anh.hoang" userId="02abb854-3ba8-4092-8513-476a9b77f0cd" providerId="ADAL" clId="{62EE6895-289A-4980-8D3E-470074F09D4E}" dt="2022-06-28T21:08:55.415" v="625" actId="6549"/>
          <ac:spMkLst>
            <pc:docMk/>
            <pc:sldMk cId="66054172" sldId="274"/>
            <ac:spMk id="6" creationId="{CA466A34-D39D-44E0-B9E5-726C05C88C19}"/>
          </ac:spMkLst>
        </pc:spChg>
      </pc:sldChg>
      <pc:sldChg chg="modSp new del mod">
        <pc:chgData name="tran.anh.hoang" userId="02abb854-3ba8-4092-8513-476a9b77f0cd" providerId="ADAL" clId="{62EE6895-289A-4980-8D3E-470074F09D4E}" dt="2022-06-28T21:08:47.576" v="622" actId="680"/>
        <pc:sldMkLst>
          <pc:docMk/>
          <pc:sldMk cId="734934062" sldId="274"/>
        </pc:sldMkLst>
        <pc:spChg chg="mod">
          <ac:chgData name="tran.anh.hoang" userId="02abb854-3ba8-4092-8513-476a9b77f0cd" providerId="ADAL" clId="{62EE6895-289A-4980-8D3E-470074F09D4E}" dt="2022-06-28T21:08:44.776" v="621"/>
          <ac:spMkLst>
            <pc:docMk/>
            <pc:sldMk cId="734934062" sldId="274"/>
            <ac:spMk id="2" creationId="{9B625BB9-E285-2207-DAF8-DA6188C834CF}"/>
          </ac:spMkLst>
        </pc:spChg>
        <pc:spChg chg="mod">
          <ac:chgData name="tran.anh.hoang" userId="02abb854-3ba8-4092-8513-476a9b77f0cd" providerId="ADAL" clId="{62EE6895-289A-4980-8D3E-470074F09D4E}" dt="2022-06-28T21:08:43.551" v="620"/>
          <ac:spMkLst>
            <pc:docMk/>
            <pc:sldMk cId="734934062" sldId="274"/>
            <ac:spMk id="3" creationId="{98AE2147-8D29-0713-E5C1-03173059351E}"/>
          </ac:spMkLst>
        </pc:spChg>
      </pc:sldChg>
      <pc:sldChg chg="delSp modSp new del mod">
        <pc:chgData name="tran.anh.hoang" userId="02abb854-3ba8-4092-8513-476a9b77f0cd" providerId="ADAL" clId="{62EE6895-289A-4980-8D3E-470074F09D4E}" dt="2022-06-28T22:02:26.725" v="701" actId="47"/>
        <pc:sldMkLst>
          <pc:docMk/>
          <pc:sldMk cId="1338310443" sldId="274"/>
        </pc:sldMkLst>
        <pc:spChg chg="del">
          <ac:chgData name="tran.anh.hoang" userId="02abb854-3ba8-4092-8513-476a9b77f0cd" providerId="ADAL" clId="{62EE6895-289A-4980-8D3E-470074F09D4E}" dt="2022-06-28T21:09:12.026" v="631" actId="21"/>
          <ac:spMkLst>
            <pc:docMk/>
            <pc:sldMk cId="1338310443" sldId="274"/>
            <ac:spMk id="2" creationId="{D6044D2D-9496-262C-65FF-56F7F2AB037A}"/>
          </ac:spMkLst>
        </pc:spChg>
        <pc:spChg chg="del mod">
          <ac:chgData name="tran.anh.hoang" userId="02abb854-3ba8-4092-8513-476a9b77f0cd" providerId="ADAL" clId="{62EE6895-289A-4980-8D3E-470074F09D4E}" dt="2022-06-28T21:09:07.624" v="630" actId="478"/>
          <ac:spMkLst>
            <pc:docMk/>
            <pc:sldMk cId="1338310443" sldId="274"/>
            <ac:spMk id="3" creationId="{81D5A918-F87A-6FF6-D199-D4C28BC0A67D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6-30T20:47:16.222" v="5570" actId="20577"/>
        <pc:sldMkLst>
          <pc:docMk/>
          <pc:sldMk cId="2404519249" sldId="275"/>
        </pc:sldMkLst>
        <pc:spChg chg="add del">
          <ac:chgData name="tran.anh.hoang" userId="02abb854-3ba8-4092-8513-476a9b77f0cd" providerId="ADAL" clId="{62EE6895-289A-4980-8D3E-470074F09D4E}" dt="2022-06-29T20:37:37.694" v="1439"/>
          <ac:spMkLst>
            <pc:docMk/>
            <pc:sldMk cId="2404519249" sldId="275"/>
            <ac:spMk id="2" creationId="{C1815DDA-FB14-9745-4C23-98243A4CB592}"/>
          </ac:spMkLst>
        </pc:spChg>
        <pc:spChg chg="add mod">
          <ac:chgData name="tran.anh.hoang" userId="02abb854-3ba8-4092-8513-476a9b77f0cd" providerId="ADAL" clId="{62EE6895-289A-4980-8D3E-470074F09D4E}" dt="2022-06-28T21:23:29.508" v="685" actId="1076"/>
          <ac:spMkLst>
            <pc:docMk/>
            <pc:sldMk cId="2404519249" sldId="275"/>
            <ac:spMk id="3" creationId="{39638D93-2F28-6B66-7798-C9768586F057}"/>
          </ac:spMkLst>
        </pc:spChg>
        <pc:spChg chg="add del mod">
          <ac:chgData name="tran.anh.hoang" userId="02abb854-3ba8-4092-8513-476a9b77f0cd" providerId="ADAL" clId="{62EE6895-289A-4980-8D3E-470074F09D4E}" dt="2022-06-29T20:37:37.539" v="1438"/>
          <ac:spMkLst>
            <pc:docMk/>
            <pc:sldMk cId="2404519249" sldId="275"/>
            <ac:spMk id="4" creationId="{C2AC56F3-5A82-83B8-135D-DC865F789D59}"/>
          </ac:spMkLst>
        </pc:spChg>
        <pc:spChg chg="add del">
          <ac:chgData name="tran.anh.hoang" userId="02abb854-3ba8-4092-8513-476a9b77f0cd" providerId="ADAL" clId="{62EE6895-289A-4980-8D3E-470074F09D4E}" dt="2022-06-28T22:19:36.501" v="797" actId="22"/>
          <ac:spMkLst>
            <pc:docMk/>
            <pc:sldMk cId="2404519249" sldId="275"/>
            <ac:spMk id="5" creationId="{A287241F-BAD1-FAAD-A5AB-44E4F36C2152}"/>
          </ac:spMkLst>
        </pc:spChg>
        <pc:spChg chg="mod">
          <ac:chgData name="tran.anh.hoang" userId="02abb854-3ba8-4092-8513-476a9b77f0cd" providerId="ADAL" clId="{62EE6895-289A-4980-8D3E-470074F09D4E}" dt="2022-06-30T20:47:16.222" v="5570" actId="20577"/>
          <ac:spMkLst>
            <pc:docMk/>
            <pc:sldMk cId="2404519249" sldId="275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6-30T21:48:06.763" v="6311"/>
        <pc:sldMkLst>
          <pc:docMk/>
          <pc:sldMk cId="4049294453" sldId="276"/>
        </pc:sldMkLst>
        <pc:spChg chg="mod">
          <ac:chgData name="tran.anh.hoang" userId="02abb854-3ba8-4092-8513-476a9b77f0cd" providerId="ADAL" clId="{62EE6895-289A-4980-8D3E-470074F09D4E}" dt="2022-06-28T23:02:26.826" v="1107" actId="1076"/>
          <ac:spMkLst>
            <pc:docMk/>
            <pc:sldMk cId="4049294453" sldId="276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28T21:55:59.756" v="686" actId="20577"/>
          <ac:spMkLst>
            <pc:docMk/>
            <pc:sldMk cId="4049294453" sldId="276"/>
            <ac:spMk id="6" creationId="{CA466A34-D39D-44E0-B9E5-726C05C88C19}"/>
          </ac:spMkLst>
        </pc:spChg>
        <pc:graphicFrameChg chg="add del mod">
          <ac:chgData name="tran.anh.hoang" userId="02abb854-3ba8-4092-8513-476a9b77f0cd" providerId="ADAL" clId="{62EE6895-289A-4980-8D3E-470074F09D4E}" dt="2022-06-28T21:58:59.717" v="695" actId="478"/>
          <ac:graphicFrameMkLst>
            <pc:docMk/>
            <pc:sldMk cId="4049294453" sldId="276"/>
            <ac:graphicFrameMk id="5" creationId="{D1537D88-1EB9-B5AD-4A48-F641673865F6}"/>
          </ac:graphicFrameMkLst>
        </pc:graphicFrameChg>
        <pc:picChg chg="add mod">
          <ac:chgData name="tran.anh.hoang" userId="02abb854-3ba8-4092-8513-476a9b77f0cd" providerId="ADAL" clId="{62EE6895-289A-4980-8D3E-470074F09D4E}" dt="2022-06-30T21:48:06.763" v="6311"/>
          <ac:picMkLst>
            <pc:docMk/>
            <pc:sldMk cId="4049294453" sldId="276"/>
            <ac:picMk id="4" creationId="{535654EF-2C7C-F4D3-DCF4-55586CF0DBC9}"/>
          </ac:picMkLst>
        </pc:picChg>
        <pc:picChg chg="add del mod">
          <ac:chgData name="tran.anh.hoang" userId="02abb854-3ba8-4092-8513-476a9b77f0cd" providerId="ADAL" clId="{62EE6895-289A-4980-8D3E-470074F09D4E}" dt="2022-06-28T21:58:44.462" v="692" actId="478"/>
          <ac:picMkLst>
            <pc:docMk/>
            <pc:sldMk cId="4049294453" sldId="276"/>
            <ac:picMk id="4" creationId="{FDB0ADFF-8142-44CB-CC7F-70805D832517}"/>
          </ac:picMkLst>
        </pc:picChg>
        <pc:picChg chg="add del mod">
          <ac:chgData name="tran.anh.hoang" userId="02abb854-3ba8-4092-8513-476a9b77f0cd" providerId="ADAL" clId="{62EE6895-289A-4980-8D3E-470074F09D4E}" dt="2022-06-30T21:47:49.735" v="6310" actId="478"/>
          <ac:picMkLst>
            <pc:docMk/>
            <pc:sldMk cId="4049294453" sldId="276"/>
            <ac:picMk id="8" creationId="{92701DF4-ECDC-4F71-E05C-467F6D88E2C9}"/>
          </ac:picMkLst>
        </pc:picChg>
      </pc:sldChg>
      <pc:sldChg chg="delSp modSp add del mod">
        <pc:chgData name="tran.anh.hoang" userId="02abb854-3ba8-4092-8513-476a9b77f0cd" providerId="ADAL" clId="{62EE6895-289A-4980-8D3E-470074F09D4E}" dt="2022-06-28T23:01:40.371" v="1091" actId="47"/>
        <pc:sldMkLst>
          <pc:docMk/>
          <pc:sldMk cId="2150270887" sldId="277"/>
        </pc:sldMkLst>
        <pc:spChg chg="mod">
          <ac:chgData name="tran.anh.hoang" userId="02abb854-3ba8-4092-8513-476a9b77f0cd" providerId="ADAL" clId="{62EE6895-289A-4980-8D3E-470074F09D4E}" dt="2022-06-28T22:00:16.949" v="699" actId="20577"/>
          <ac:spMkLst>
            <pc:docMk/>
            <pc:sldMk cId="2150270887" sldId="277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28T22:19:28.166" v="795" actId="20577"/>
          <ac:spMkLst>
            <pc:docMk/>
            <pc:sldMk cId="2150270887" sldId="277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8T22:00:20.011" v="700" actId="478"/>
          <ac:picMkLst>
            <pc:docMk/>
            <pc:sldMk cId="2150270887" sldId="277"/>
            <ac:picMk id="8" creationId="{92701DF4-ECDC-4F71-E05C-467F6D88E2C9}"/>
          </ac:picMkLst>
        </pc:picChg>
      </pc:sldChg>
      <pc:sldChg chg="modSp add mod">
        <pc:chgData name="tran.anh.hoang" userId="02abb854-3ba8-4092-8513-476a9b77f0cd" providerId="ADAL" clId="{62EE6895-289A-4980-8D3E-470074F09D4E}" dt="2022-06-28T22:03:07.184" v="712" actId="114"/>
        <pc:sldMkLst>
          <pc:docMk/>
          <pc:sldMk cId="984607862" sldId="278"/>
        </pc:sldMkLst>
        <pc:spChg chg="mod">
          <ac:chgData name="tran.anh.hoang" userId="02abb854-3ba8-4092-8513-476a9b77f0cd" providerId="ADAL" clId="{62EE6895-289A-4980-8D3E-470074F09D4E}" dt="2022-06-28T22:03:07.184" v="712" actId="114"/>
          <ac:spMkLst>
            <pc:docMk/>
            <pc:sldMk cId="984607862" sldId="278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3:02:37.641" v="6556" actId="20577"/>
        <pc:sldMkLst>
          <pc:docMk/>
          <pc:sldMk cId="2925176237" sldId="279"/>
        </pc:sldMkLst>
        <pc:spChg chg="add del mod">
          <ac:chgData name="tran.anh.hoang" userId="02abb854-3ba8-4092-8513-476a9b77f0cd" providerId="ADAL" clId="{62EE6895-289A-4980-8D3E-470074F09D4E}" dt="2022-06-30T21:17:51.839" v="6255" actId="478"/>
          <ac:spMkLst>
            <pc:docMk/>
            <pc:sldMk cId="2925176237" sldId="279"/>
            <ac:spMk id="2" creationId="{8DE2D20F-0E32-EEC2-EEBE-C8535052091F}"/>
          </ac:spMkLst>
        </pc:spChg>
        <pc:spChg chg="mod">
          <ac:chgData name="tran.anh.hoang" userId="02abb854-3ba8-4092-8513-476a9b77f0cd" providerId="ADAL" clId="{62EE6895-289A-4980-8D3E-470074F09D4E}" dt="2022-06-28T22:06:59.897" v="733" actId="113"/>
          <ac:spMkLst>
            <pc:docMk/>
            <pc:sldMk cId="2925176237" sldId="279"/>
            <ac:spMk id="3" creationId="{39638D93-2F28-6B66-7798-C9768586F057}"/>
          </ac:spMkLst>
        </pc:spChg>
        <pc:spChg chg="del">
          <ac:chgData name="tran.anh.hoang" userId="02abb854-3ba8-4092-8513-476a9b77f0cd" providerId="ADAL" clId="{62EE6895-289A-4980-8D3E-470074F09D4E}" dt="2022-06-29T22:03:40.378" v="4245" actId="478"/>
          <ac:spMkLst>
            <pc:docMk/>
            <pc:sldMk cId="2925176237" sldId="279"/>
            <ac:spMk id="6" creationId="{CA466A34-D39D-44E0-B9E5-726C05C88C19}"/>
          </ac:spMkLst>
        </pc:spChg>
        <pc:spChg chg="add del mod">
          <ac:chgData name="tran.anh.hoang" userId="02abb854-3ba8-4092-8513-476a9b77f0cd" providerId="ADAL" clId="{62EE6895-289A-4980-8D3E-470074F09D4E}" dt="2022-06-30T21:18:39.184" v="6273" actId="478"/>
          <ac:spMkLst>
            <pc:docMk/>
            <pc:sldMk cId="2925176237" sldId="279"/>
            <ac:spMk id="10" creationId="{66CCAEBF-3774-6F7C-C16B-741C599514F7}"/>
          </ac:spMkLst>
        </pc:spChg>
        <pc:spChg chg="add mod">
          <ac:chgData name="tran.anh.hoang" userId="02abb854-3ba8-4092-8513-476a9b77f0cd" providerId="ADAL" clId="{62EE6895-289A-4980-8D3E-470074F09D4E}" dt="2022-07-16T23:02:14.654" v="6535" actId="20577"/>
          <ac:spMkLst>
            <pc:docMk/>
            <pc:sldMk cId="2925176237" sldId="279"/>
            <ac:spMk id="11" creationId="{2DD5E087-51F3-48B7-997C-CDB5FF45FB43}"/>
          </ac:spMkLst>
        </pc:spChg>
        <pc:spChg chg="add del mod">
          <ac:chgData name="tran.anh.hoang" userId="02abb854-3ba8-4092-8513-476a9b77f0cd" providerId="ADAL" clId="{62EE6895-289A-4980-8D3E-470074F09D4E}" dt="2022-06-29T22:08:09.929" v="4422" actId="767"/>
          <ac:spMkLst>
            <pc:docMk/>
            <pc:sldMk cId="2925176237" sldId="279"/>
            <ac:spMk id="12" creationId="{2363C4EF-35C5-16ED-F1F7-E210146503F4}"/>
          </ac:spMkLst>
        </pc:spChg>
        <pc:spChg chg="add mod">
          <ac:chgData name="tran.anh.hoang" userId="02abb854-3ba8-4092-8513-476a9b77f0cd" providerId="ADAL" clId="{62EE6895-289A-4980-8D3E-470074F09D4E}" dt="2022-07-16T23:02:37.641" v="6556" actId="20577"/>
          <ac:spMkLst>
            <pc:docMk/>
            <pc:sldMk cId="2925176237" sldId="279"/>
            <ac:spMk id="13" creationId="{1795AEBA-1A93-64D1-6093-F3F6E4EB4EC8}"/>
          </ac:spMkLst>
        </pc:spChg>
        <pc:spChg chg="add mod">
          <ac:chgData name="tran.anh.hoang" userId="02abb854-3ba8-4092-8513-476a9b77f0cd" providerId="ADAL" clId="{62EE6895-289A-4980-8D3E-470074F09D4E}" dt="2022-06-29T22:14:54.540" v="4535" actId="1076"/>
          <ac:spMkLst>
            <pc:docMk/>
            <pc:sldMk cId="2925176237" sldId="279"/>
            <ac:spMk id="14" creationId="{A919E099-AC03-1E22-0A20-8E26666E7979}"/>
          </ac:spMkLst>
        </pc:spChg>
        <pc:spChg chg="add del mod">
          <ac:chgData name="tran.anh.hoang" userId="02abb854-3ba8-4092-8513-476a9b77f0cd" providerId="ADAL" clId="{62EE6895-289A-4980-8D3E-470074F09D4E}" dt="2022-06-29T22:14:57.884" v="4537"/>
          <ac:spMkLst>
            <pc:docMk/>
            <pc:sldMk cId="2925176237" sldId="279"/>
            <ac:spMk id="15" creationId="{64DED0DA-C119-260A-F9CF-17229FA674D8}"/>
          </ac:spMkLst>
        </pc:spChg>
        <pc:spChg chg="add mod">
          <ac:chgData name="tran.anh.hoang" userId="02abb854-3ba8-4092-8513-476a9b77f0cd" providerId="ADAL" clId="{62EE6895-289A-4980-8D3E-470074F09D4E}" dt="2022-06-29T22:15:46.509" v="4621" actId="1076"/>
          <ac:spMkLst>
            <pc:docMk/>
            <pc:sldMk cId="2925176237" sldId="279"/>
            <ac:spMk id="16" creationId="{5D109B0F-197D-5CEF-94C8-73C8FBA0720D}"/>
          </ac:spMkLst>
        </pc:spChg>
        <pc:spChg chg="add mod">
          <ac:chgData name="tran.anh.hoang" userId="02abb854-3ba8-4092-8513-476a9b77f0cd" providerId="ADAL" clId="{62EE6895-289A-4980-8D3E-470074F09D4E}" dt="2022-07-01T05:33:41.448" v="6318" actId="113"/>
          <ac:spMkLst>
            <pc:docMk/>
            <pc:sldMk cId="2925176237" sldId="279"/>
            <ac:spMk id="18" creationId="{95FC67CB-46E2-2692-037B-371979A16891}"/>
          </ac:spMkLst>
        </pc:spChg>
        <pc:spChg chg="add mod">
          <ac:chgData name="tran.anh.hoang" userId="02abb854-3ba8-4092-8513-476a9b77f0cd" providerId="ADAL" clId="{62EE6895-289A-4980-8D3E-470074F09D4E}" dt="2022-07-01T05:33:49.496" v="6319" actId="20577"/>
          <ac:spMkLst>
            <pc:docMk/>
            <pc:sldMk cId="2925176237" sldId="279"/>
            <ac:spMk id="23" creationId="{D5A96774-C2D8-535A-10A6-D3DF679DA5F2}"/>
          </ac:spMkLst>
        </pc:spChg>
        <pc:spChg chg="add mod">
          <ac:chgData name="tran.anh.hoang" userId="02abb854-3ba8-4092-8513-476a9b77f0cd" providerId="ADAL" clId="{62EE6895-289A-4980-8D3E-470074F09D4E}" dt="2022-07-01T05:33:37.836" v="6316" actId="114"/>
          <ac:spMkLst>
            <pc:docMk/>
            <pc:sldMk cId="2925176237" sldId="279"/>
            <ac:spMk id="35" creationId="{50CD653A-D7D5-FE4E-C57E-13E74C38FB8D}"/>
          </ac:spMkLst>
        </pc:spChg>
        <pc:spChg chg="add del mod">
          <ac:chgData name="tran.anh.hoang" userId="02abb854-3ba8-4092-8513-476a9b77f0cd" providerId="ADAL" clId="{62EE6895-289A-4980-8D3E-470074F09D4E}" dt="2022-06-30T21:18:25.360" v="6271" actId="478"/>
          <ac:spMkLst>
            <pc:docMk/>
            <pc:sldMk cId="2925176237" sldId="279"/>
            <ac:spMk id="40" creationId="{BF565F2A-7004-F7B2-D7E1-EB3A94D7214F}"/>
          </ac:spMkLst>
        </pc:spChg>
        <pc:picChg chg="add mod">
          <ac:chgData name="tran.anh.hoang" userId="02abb854-3ba8-4092-8513-476a9b77f0cd" providerId="ADAL" clId="{62EE6895-289A-4980-8D3E-470074F09D4E}" dt="2022-06-30T21:16:25.705" v="6209" actId="1076"/>
          <ac:picMkLst>
            <pc:docMk/>
            <pc:sldMk cId="2925176237" sldId="279"/>
            <ac:picMk id="4" creationId="{2040133D-1BA5-3971-4EB2-457737B25A24}"/>
          </ac:picMkLst>
        </pc:picChg>
        <pc:cxnChg chg="add mod">
          <ac:chgData name="tran.anh.hoang" userId="02abb854-3ba8-4092-8513-476a9b77f0cd" providerId="ADAL" clId="{62EE6895-289A-4980-8D3E-470074F09D4E}" dt="2022-06-30T21:19:59.846" v="6295" actId="208"/>
          <ac:cxnSpMkLst>
            <pc:docMk/>
            <pc:sldMk cId="2925176237" sldId="279"/>
            <ac:cxnSpMk id="6" creationId="{FBA0E767-2749-3EA0-4815-88B94E0F3A8F}"/>
          </ac:cxnSpMkLst>
        </pc:cxnChg>
        <pc:cxnChg chg="add del">
          <ac:chgData name="tran.anh.hoang" userId="02abb854-3ba8-4092-8513-476a9b77f0cd" providerId="ADAL" clId="{62EE6895-289A-4980-8D3E-470074F09D4E}" dt="2022-06-29T22:03:30.729" v="4243" actId="11529"/>
          <ac:cxnSpMkLst>
            <pc:docMk/>
            <pc:sldMk cId="2925176237" sldId="279"/>
            <ac:cxnSpMk id="7" creationId="{773BB3C3-A41C-A7E7-41F4-DEC97A7B2B93}"/>
          </ac:cxnSpMkLst>
        </pc:cxnChg>
        <pc:cxnChg chg="add del">
          <ac:chgData name="tran.anh.hoang" userId="02abb854-3ba8-4092-8513-476a9b77f0cd" providerId="ADAL" clId="{62EE6895-289A-4980-8D3E-470074F09D4E}" dt="2022-06-29T22:04:43.741" v="4258" actId="11529"/>
          <ac:cxnSpMkLst>
            <pc:docMk/>
            <pc:sldMk cId="2925176237" sldId="279"/>
            <ac:cxnSpMk id="9" creationId="{36A4A81E-86A5-1FC8-5ECA-CFABB0DB4F2A}"/>
          </ac:cxnSpMkLst>
        </pc:cxnChg>
        <pc:cxnChg chg="add mod">
          <ac:chgData name="tran.anh.hoang" userId="02abb854-3ba8-4092-8513-476a9b77f0cd" providerId="ADAL" clId="{62EE6895-289A-4980-8D3E-470074F09D4E}" dt="2022-06-30T21:40:51.196" v="6305" actId="1076"/>
          <ac:cxnSpMkLst>
            <pc:docMk/>
            <pc:sldMk cId="2925176237" sldId="279"/>
            <ac:cxnSpMk id="31" creationId="{86B280EA-E05B-AD8D-75D8-806B302BD3DD}"/>
          </ac:cxnSpMkLst>
        </pc:cxnChg>
        <pc:cxnChg chg="add mod">
          <ac:chgData name="tran.anh.hoang" userId="02abb854-3ba8-4092-8513-476a9b77f0cd" providerId="ADAL" clId="{62EE6895-289A-4980-8D3E-470074F09D4E}" dt="2022-06-30T21:20:09.854" v="6297" actId="208"/>
          <ac:cxnSpMkLst>
            <pc:docMk/>
            <pc:sldMk cId="2925176237" sldId="279"/>
            <ac:cxnSpMk id="37" creationId="{13891179-5BCE-27C8-51F0-0459A186E739}"/>
          </ac:cxnSpMkLst>
        </pc:cxnChg>
        <pc:cxnChg chg="add mod">
          <ac:chgData name="tran.anh.hoang" userId="02abb854-3ba8-4092-8513-476a9b77f0cd" providerId="ADAL" clId="{62EE6895-289A-4980-8D3E-470074F09D4E}" dt="2022-06-30T21:40:51.196" v="6305" actId="1076"/>
          <ac:cxnSpMkLst>
            <pc:docMk/>
            <pc:sldMk cId="2925176237" sldId="279"/>
            <ac:cxnSpMk id="42" creationId="{711428C2-99D2-CD62-42B4-7F9C9C03A370}"/>
          </ac:cxnSpMkLst>
        </pc:cxnChg>
        <pc:cxnChg chg="add del mod">
          <ac:chgData name="tran.anh.hoang" userId="02abb854-3ba8-4092-8513-476a9b77f0cd" providerId="ADAL" clId="{62EE6895-289A-4980-8D3E-470074F09D4E}" dt="2022-06-30T21:19:32.507" v="6288" actId="478"/>
          <ac:cxnSpMkLst>
            <pc:docMk/>
            <pc:sldMk cId="2925176237" sldId="279"/>
            <ac:cxnSpMk id="43" creationId="{2B9A40BF-D985-AF41-F5B4-D6A2F38F6EA4}"/>
          </ac:cxnSpMkLst>
        </pc:cxnChg>
        <pc:cxnChg chg="add mod">
          <ac:chgData name="tran.anh.hoang" userId="02abb854-3ba8-4092-8513-476a9b77f0cd" providerId="ADAL" clId="{62EE6895-289A-4980-8D3E-470074F09D4E}" dt="2022-06-30T21:19:22.864" v="6286" actId="14100"/>
          <ac:cxnSpMkLst>
            <pc:docMk/>
            <pc:sldMk cId="2925176237" sldId="279"/>
            <ac:cxnSpMk id="47" creationId="{0D00E6EB-4694-2A46-7FDC-ADF06D21D909}"/>
          </ac:cxnSpMkLst>
        </pc:cxnChg>
        <pc:cxnChg chg="add del">
          <ac:chgData name="tran.anh.hoang" userId="02abb854-3ba8-4092-8513-476a9b77f0cd" providerId="ADAL" clId="{62EE6895-289A-4980-8D3E-470074F09D4E}" dt="2022-06-30T21:19:37.257" v="6290" actId="11529"/>
          <ac:cxnSpMkLst>
            <pc:docMk/>
            <pc:sldMk cId="2925176237" sldId="279"/>
            <ac:cxnSpMk id="51" creationId="{C2C5FC1F-CD7B-54CA-DBFF-97FB2C06368D}"/>
          </ac:cxnSpMkLst>
        </pc:cxnChg>
        <pc:cxnChg chg="add mod">
          <ac:chgData name="tran.anh.hoang" userId="02abb854-3ba8-4092-8513-476a9b77f0cd" providerId="ADAL" clId="{62EE6895-289A-4980-8D3E-470074F09D4E}" dt="2022-06-30T21:19:49.922" v="6294" actId="14100"/>
          <ac:cxnSpMkLst>
            <pc:docMk/>
            <pc:sldMk cId="2925176237" sldId="279"/>
            <ac:cxnSpMk id="53" creationId="{3D016FFC-03AC-DEA9-D144-C859C1CC6CFC}"/>
          </ac:cxnSpMkLst>
        </pc:cxnChg>
      </pc:sldChg>
      <pc:sldChg chg="addSp delSp modSp add mod">
        <pc:chgData name="tran.anh.hoang" userId="02abb854-3ba8-4092-8513-476a9b77f0cd" providerId="ADAL" clId="{62EE6895-289A-4980-8D3E-470074F09D4E}" dt="2022-07-16T23:03:07.557" v="6563" actId="14100"/>
        <pc:sldMkLst>
          <pc:docMk/>
          <pc:sldMk cId="528345382" sldId="280"/>
        </pc:sldMkLst>
        <pc:spChg chg="del">
          <ac:chgData name="tran.anh.hoang" userId="02abb854-3ba8-4092-8513-476a9b77f0cd" providerId="ADAL" clId="{62EE6895-289A-4980-8D3E-470074F09D4E}" dt="2022-06-29T21:28:18.915" v="2498" actId="478"/>
          <ac:spMkLst>
            <pc:docMk/>
            <pc:sldMk cId="528345382" sldId="280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6-29T21:33:17.286" v="2786" actId="14100"/>
          <ac:spMkLst>
            <pc:docMk/>
            <pc:sldMk cId="528345382" sldId="280"/>
            <ac:spMk id="9" creationId="{EC1BDF52-02B8-18D1-6B7B-A647017AFAE7}"/>
          </ac:spMkLst>
        </pc:spChg>
        <pc:spChg chg="add del mod">
          <ac:chgData name="tran.anh.hoang" userId="02abb854-3ba8-4092-8513-476a9b77f0cd" providerId="ADAL" clId="{62EE6895-289A-4980-8D3E-470074F09D4E}" dt="2022-06-29T21:29:07.237" v="2515"/>
          <ac:spMkLst>
            <pc:docMk/>
            <pc:sldMk cId="528345382" sldId="280"/>
            <ac:spMk id="12" creationId="{132DC020-5BC8-365E-B42C-A6507FCCD4C0}"/>
          </ac:spMkLst>
        </pc:spChg>
        <pc:spChg chg="add mod">
          <ac:chgData name="tran.anh.hoang" userId="02abb854-3ba8-4092-8513-476a9b77f0cd" providerId="ADAL" clId="{62EE6895-289A-4980-8D3E-470074F09D4E}" dt="2022-06-29T21:29:30.610" v="2521" actId="1076"/>
          <ac:spMkLst>
            <pc:docMk/>
            <pc:sldMk cId="528345382" sldId="280"/>
            <ac:spMk id="13" creationId="{98975C66-3BD3-4795-5B05-2924C324FD5B}"/>
          </ac:spMkLst>
        </pc:spChg>
        <pc:spChg chg="add mod">
          <ac:chgData name="tran.anh.hoang" userId="02abb854-3ba8-4092-8513-476a9b77f0cd" providerId="ADAL" clId="{62EE6895-289A-4980-8D3E-470074F09D4E}" dt="2022-07-16T23:02:57.153" v="6560" actId="20577"/>
          <ac:spMkLst>
            <pc:docMk/>
            <pc:sldMk cId="528345382" sldId="280"/>
            <ac:spMk id="15" creationId="{6DA12727-A2C8-F8B7-2B60-EFECAA96118F}"/>
          </ac:spMkLst>
        </pc:spChg>
        <pc:spChg chg="add mod">
          <ac:chgData name="tran.anh.hoang" userId="02abb854-3ba8-4092-8513-476a9b77f0cd" providerId="ADAL" clId="{62EE6895-289A-4980-8D3E-470074F09D4E}" dt="2022-06-29T21:33:26.053" v="2790" actId="1076"/>
          <ac:spMkLst>
            <pc:docMk/>
            <pc:sldMk cId="528345382" sldId="280"/>
            <ac:spMk id="18" creationId="{CD4492D5-38B4-B3D2-CA0C-C3E93059DD4D}"/>
          </ac:spMkLst>
        </pc:spChg>
        <pc:picChg chg="del">
          <ac:chgData name="tran.anh.hoang" userId="02abb854-3ba8-4092-8513-476a9b77f0cd" providerId="ADAL" clId="{62EE6895-289A-4980-8D3E-470074F09D4E}" dt="2022-06-28T22:09:35.380" v="738" actId="478"/>
          <ac:picMkLst>
            <pc:docMk/>
            <pc:sldMk cId="528345382" sldId="280"/>
            <ac:picMk id="4" creationId="{2040133D-1BA5-3971-4EB2-457737B25A24}"/>
          </ac:picMkLst>
        </pc:picChg>
        <pc:picChg chg="add del mod">
          <ac:chgData name="tran.anh.hoang" userId="02abb854-3ba8-4092-8513-476a9b77f0cd" providerId="ADAL" clId="{62EE6895-289A-4980-8D3E-470074F09D4E}" dt="2022-06-29T21:29:06.698" v="2514" actId="1076"/>
          <ac:picMkLst>
            <pc:docMk/>
            <pc:sldMk cId="528345382" sldId="280"/>
            <ac:picMk id="4" creationId="{2F7530F4-3A55-4DBA-6970-07B2605C7159}"/>
          </ac:picMkLst>
        </pc:picChg>
        <pc:picChg chg="add del mod">
          <ac:chgData name="tran.anh.hoang" userId="02abb854-3ba8-4092-8513-476a9b77f0cd" providerId="ADAL" clId="{62EE6895-289A-4980-8D3E-470074F09D4E}" dt="2022-06-28T22:16:09.109" v="746" actId="478"/>
          <ac:picMkLst>
            <pc:docMk/>
            <pc:sldMk cId="528345382" sldId="280"/>
            <ac:picMk id="5" creationId="{70DF23A4-D65B-5379-F0DD-4B671A07315F}"/>
          </ac:picMkLst>
        </pc:picChg>
        <pc:picChg chg="add mod">
          <ac:chgData name="tran.anh.hoang" userId="02abb854-3ba8-4092-8513-476a9b77f0cd" providerId="ADAL" clId="{62EE6895-289A-4980-8D3E-470074F09D4E}" dt="2022-06-29T21:33:31.988" v="2792" actId="1076"/>
          <ac:picMkLst>
            <pc:docMk/>
            <pc:sldMk cId="528345382" sldId="280"/>
            <ac:picMk id="8" creationId="{7E2674FD-5D73-9D36-8428-79466A605088}"/>
          </ac:picMkLst>
        </pc:picChg>
        <pc:picChg chg="add del mod">
          <ac:chgData name="tran.anh.hoang" userId="02abb854-3ba8-4092-8513-476a9b77f0cd" providerId="ADAL" clId="{62EE6895-289A-4980-8D3E-470074F09D4E}" dt="2022-06-29T21:16:02.193" v="2037" actId="478"/>
          <ac:picMkLst>
            <pc:docMk/>
            <pc:sldMk cId="528345382" sldId="280"/>
            <ac:picMk id="10" creationId="{1019FB15-6157-7299-F99C-7AB0D0040165}"/>
          </ac:picMkLst>
        </pc:picChg>
        <pc:cxnChg chg="add mod">
          <ac:chgData name="tran.anh.hoang" userId="02abb854-3ba8-4092-8513-476a9b77f0cd" providerId="ADAL" clId="{62EE6895-289A-4980-8D3E-470074F09D4E}" dt="2022-07-16T23:03:07.557" v="6563" actId="14100"/>
          <ac:cxnSpMkLst>
            <pc:docMk/>
            <pc:sldMk cId="528345382" sldId="280"/>
            <ac:cxnSpMk id="7" creationId="{30CB6134-621B-3A81-DC75-785843119333}"/>
          </ac:cxnSpMkLst>
        </pc:cxnChg>
      </pc:sldChg>
      <pc:sldChg chg="addSp delSp modSp add mod">
        <pc:chgData name="tran.anh.hoang" userId="02abb854-3ba8-4092-8513-476a9b77f0cd" providerId="ADAL" clId="{62EE6895-289A-4980-8D3E-470074F09D4E}" dt="2022-07-16T23:02:04.866" v="6532" actId="20577"/>
        <pc:sldMkLst>
          <pc:docMk/>
          <pc:sldMk cId="55198109" sldId="281"/>
        </pc:sldMkLst>
        <pc:spChg chg="del">
          <ac:chgData name="tran.anh.hoang" userId="02abb854-3ba8-4092-8513-476a9b77f0cd" providerId="ADAL" clId="{62EE6895-289A-4980-8D3E-470074F09D4E}" dt="2022-06-29T21:16:51.674" v="2056" actId="478"/>
          <ac:spMkLst>
            <pc:docMk/>
            <pc:sldMk cId="55198109" sldId="281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6-29T21:20:38.662" v="2089" actId="208"/>
          <ac:spMkLst>
            <pc:docMk/>
            <pc:sldMk cId="55198109" sldId="281"/>
            <ac:spMk id="12" creationId="{1EF38984-9B68-5B16-FD11-8B4AA2A3A416}"/>
          </ac:spMkLst>
        </pc:spChg>
        <pc:spChg chg="add mod">
          <ac:chgData name="tran.anh.hoang" userId="02abb854-3ba8-4092-8513-476a9b77f0cd" providerId="ADAL" clId="{62EE6895-289A-4980-8D3E-470074F09D4E}" dt="2022-06-29T21:21:34.247" v="2108" actId="1076"/>
          <ac:spMkLst>
            <pc:docMk/>
            <pc:sldMk cId="55198109" sldId="281"/>
            <ac:spMk id="14" creationId="{A47788E0-CF2A-0130-7243-D5BD5BE6DFAE}"/>
          </ac:spMkLst>
        </pc:spChg>
        <pc:spChg chg="add mod">
          <ac:chgData name="tran.anh.hoang" userId="02abb854-3ba8-4092-8513-476a9b77f0cd" providerId="ADAL" clId="{62EE6895-289A-4980-8D3E-470074F09D4E}" dt="2022-06-29T21:21:29.954" v="2107" actId="14100"/>
          <ac:spMkLst>
            <pc:docMk/>
            <pc:sldMk cId="55198109" sldId="281"/>
            <ac:spMk id="15" creationId="{CB97791B-8A6B-5476-71CB-0385CECC84FA}"/>
          </ac:spMkLst>
        </pc:spChg>
        <pc:spChg chg="add mod">
          <ac:chgData name="tran.anh.hoang" userId="02abb854-3ba8-4092-8513-476a9b77f0cd" providerId="ADAL" clId="{62EE6895-289A-4980-8D3E-470074F09D4E}" dt="2022-07-16T23:00:39.666" v="6498" actId="20577"/>
          <ac:spMkLst>
            <pc:docMk/>
            <pc:sldMk cId="55198109" sldId="281"/>
            <ac:spMk id="21" creationId="{FA783BBE-43B4-0BFD-BA07-24CFED565ADD}"/>
          </ac:spMkLst>
        </pc:spChg>
        <pc:spChg chg="add mod">
          <ac:chgData name="tran.anh.hoang" userId="02abb854-3ba8-4092-8513-476a9b77f0cd" providerId="ADAL" clId="{62EE6895-289A-4980-8D3E-470074F09D4E}" dt="2022-07-16T23:00:49.176" v="6500" actId="1076"/>
          <ac:spMkLst>
            <pc:docMk/>
            <pc:sldMk cId="55198109" sldId="281"/>
            <ac:spMk id="24" creationId="{EAC35176-8D81-F176-8965-FF496821B203}"/>
          </ac:spMkLst>
        </pc:spChg>
        <pc:spChg chg="add mod">
          <ac:chgData name="tran.anh.hoang" userId="02abb854-3ba8-4092-8513-476a9b77f0cd" providerId="ADAL" clId="{62EE6895-289A-4980-8D3E-470074F09D4E}" dt="2022-07-16T23:01:12.357" v="6505"/>
          <ac:spMkLst>
            <pc:docMk/>
            <pc:sldMk cId="55198109" sldId="281"/>
            <ac:spMk id="28" creationId="{9A471F9E-2D46-076E-15C5-D3409665AE65}"/>
          </ac:spMkLst>
        </pc:spChg>
        <pc:spChg chg="add mod">
          <ac:chgData name="tran.anh.hoang" userId="02abb854-3ba8-4092-8513-476a9b77f0cd" providerId="ADAL" clId="{62EE6895-289A-4980-8D3E-470074F09D4E}" dt="2022-07-16T23:01:22.598" v="6510"/>
          <ac:spMkLst>
            <pc:docMk/>
            <pc:sldMk cId="55198109" sldId="281"/>
            <ac:spMk id="29" creationId="{944AB6BC-94B1-AC61-877F-06398BDFB710}"/>
          </ac:spMkLst>
        </pc:spChg>
        <pc:spChg chg="add mod">
          <ac:chgData name="tran.anh.hoang" userId="02abb854-3ba8-4092-8513-476a9b77f0cd" providerId="ADAL" clId="{62EE6895-289A-4980-8D3E-470074F09D4E}" dt="2022-06-29T21:25:03.624" v="2302" actId="14100"/>
          <ac:spMkLst>
            <pc:docMk/>
            <pc:sldMk cId="55198109" sldId="281"/>
            <ac:spMk id="30" creationId="{8071AEDF-78E1-F7A0-538A-7F3A78AE1309}"/>
          </ac:spMkLst>
        </pc:spChg>
        <pc:spChg chg="add mod">
          <ac:chgData name="tran.anh.hoang" userId="02abb854-3ba8-4092-8513-476a9b77f0cd" providerId="ADAL" clId="{62EE6895-289A-4980-8D3E-470074F09D4E}" dt="2022-06-29T21:25:38.799" v="2312" actId="14100"/>
          <ac:spMkLst>
            <pc:docMk/>
            <pc:sldMk cId="55198109" sldId="281"/>
            <ac:spMk id="34" creationId="{DD9C62B2-2C0E-10AA-94BE-B24FB81EA626}"/>
          </ac:spMkLst>
        </pc:spChg>
        <pc:spChg chg="add mod">
          <ac:chgData name="tran.anh.hoang" userId="02abb854-3ba8-4092-8513-476a9b77f0cd" providerId="ADAL" clId="{62EE6895-289A-4980-8D3E-470074F09D4E}" dt="2022-07-16T23:02:04.866" v="6532" actId="20577"/>
          <ac:spMkLst>
            <pc:docMk/>
            <pc:sldMk cId="55198109" sldId="281"/>
            <ac:spMk id="35" creationId="{E2C43BAA-89DF-543A-1178-3ABD4EC51F49}"/>
          </ac:spMkLst>
        </pc:spChg>
        <pc:picChg chg="add del mod">
          <ac:chgData name="tran.anh.hoang" userId="02abb854-3ba8-4092-8513-476a9b77f0cd" providerId="ADAL" clId="{62EE6895-289A-4980-8D3E-470074F09D4E}" dt="2022-06-29T21:16:40.752" v="2048" actId="478"/>
          <ac:picMkLst>
            <pc:docMk/>
            <pc:sldMk cId="55198109" sldId="281"/>
            <ac:picMk id="4" creationId="{2A9D5C12-581C-80B2-6097-F26AA9480E9B}"/>
          </ac:picMkLst>
        </pc:picChg>
        <pc:picChg chg="add del mod modCrop">
          <ac:chgData name="tran.anh.hoang" userId="02abb854-3ba8-4092-8513-476a9b77f0cd" providerId="ADAL" clId="{62EE6895-289A-4980-8D3E-470074F09D4E}" dt="2022-06-29T21:20:59.800" v="2100" actId="732"/>
          <ac:picMkLst>
            <pc:docMk/>
            <pc:sldMk cId="55198109" sldId="281"/>
            <ac:picMk id="5" creationId="{ADA9E771-C568-3393-D71F-85701D2B2A0C}"/>
          </ac:picMkLst>
        </pc:picChg>
        <pc:picChg chg="del mod">
          <ac:chgData name="tran.anh.hoang" userId="02abb854-3ba8-4092-8513-476a9b77f0cd" providerId="ADAL" clId="{62EE6895-289A-4980-8D3E-470074F09D4E}" dt="2022-06-29T21:16:42.641" v="2049" actId="478"/>
          <ac:picMkLst>
            <pc:docMk/>
            <pc:sldMk cId="55198109" sldId="281"/>
            <ac:picMk id="8" creationId="{7E2674FD-5D73-9D36-8428-79466A605088}"/>
          </ac:picMkLst>
        </pc:picChg>
        <pc:picChg chg="add del mod">
          <ac:chgData name="tran.anh.hoang" userId="02abb854-3ba8-4092-8513-476a9b77f0cd" providerId="ADAL" clId="{62EE6895-289A-4980-8D3E-470074F09D4E}" dt="2022-06-29T21:17:33.679" v="2063" actId="478"/>
          <ac:picMkLst>
            <pc:docMk/>
            <pc:sldMk cId="55198109" sldId="281"/>
            <ac:picMk id="9" creationId="{B333C8F9-5B5C-9C5B-B618-E519AE544337}"/>
          </ac:picMkLst>
        </pc:picChg>
        <pc:picChg chg="del">
          <ac:chgData name="tran.anh.hoang" userId="02abb854-3ba8-4092-8513-476a9b77f0cd" providerId="ADAL" clId="{62EE6895-289A-4980-8D3E-470074F09D4E}" dt="2022-06-28T22:16:59.670" v="768" actId="478"/>
          <ac:picMkLst>
            <pc:docMk/>
            <pc:sldMk cId="55198109" sldId="281"/>
            <ac:picMk id="10" creationId="{1019FB15-6157-7299-F99C-7AB0D0040165}"/>
          </ac:picMkLst>
        </pc:picChg>
        <pc:picChg chg="add mod">
          <ac:chgData name="tran.anh.hoang" userId="02abb854-3ba8-4092-8513-476a9b77f0cd" providerId="ADAL" clId="{62EE6895-289A-4980-8D3E-470074F09D4E}" dt="2022-06-29T21:17:55.495" v="2074" actId="1076"/>
          <ac:picMkLst>
            <pc:docMk/>
            <pc:sldMk cId="55198109" sldId="281"/>
            <ac:picMk id="11" creationId="{C0B2B340-1C48-9F0C-EC2B-A9460ED48102}"/>
          </ac:picMkLst>
        </pc:picChg>
        <pc:picChg chg="add del mod">
          <ac:chgData name="tran.anh.hoang" userId="02abb854-3ba8-4092-8513-476a9b77f0cd" providerId="ADAL" clId="{62EE6895-289A-4980-8D3E-470074F09D4E}" dt="2022-06-29T21:21:09.913" v="2102"/>
          <ac:picMkLst>
            <pc:docMk/>
            <pc:sldMk cId="55198109" sldId="281"/>
            <ac:picMk id="13" creationId="{4B16F5E1-A4BA-20AD-023E-F04572BA870F}"/>
          </ac:picMkLst>
        </pc:picChg>
        <pc:picChg chg="add del mod">
          <ac:chgData name="tran.anh.hoang" userId="02abb854-3ba8-4092-8513-476a9b77f0cd" providerId="ADAL" clId="{62EE6895-289A-4980-8D3E-470074F09D4E}" dt="2022-06-29T21:25:23.246" v="2309"/>
          <ac:picMkLst>
            <pc:docMk/>
            <pc:sldMk cId="55198109" sldId="281"/>
            <ac:picMk id="33" creationId="{FC4A6AC3-474C-AF74-2FC2-FBFA754872E0}"/>
          </ac:picMkLst>
        </pc:picChg>
        <pc:cxnChg chg="add del">
          <ac:chgData name="tran.anh.hoang" userId="02abb854-3ba8-4092-8513-476a9b77f0cd" providerId="ADAL" clId="{62EE6895-289A-4980-8D3E-470074F09D4E}" dt="2022-06-29T21:21:52.656" v="2110" actId="11529"/>
          <ac:cxnSpMkLst>
            <pc:docMk/>
            <pc:sldMk cId="55198109" sldId="281"/>
            <ac:cxnSpMk id="17" creationId="{25657F04-5F7E-6FC8-CA44-7E6FA42135C5}"/>
          </ac:cxnSpMkLst>
        </pc:cxnChg>
        <pc:cxnChg chg="add mod">
          <ac:chgData name="tran.anh.hoang" userId="02abb854-3ba8-4092-8513-476a9b77f0cd" providerId="ADAL" clId="{62EE6895-289A-4980-8D3E-470074F09D4E}" dt="2022-07-16T23:00:39.666" v="6498" actId="20577"/>
          <ac:cxnSpMkLst>
            <pc:docMk/>
            <pc:sldMk cId="55198109" sldId="281"/>
            <ac:cxnSpMk id="19" creationId="{A4D3F694-EDEB-50D5-134A-708C2276FBAB}"/>
          </ac:cxnSpMkLst>
        </pc:cxnChg>
        <pc:cxnChg chg="add mod">
          <ac:chgData name="tran.anh.hoang" userId="02abb854-3ba8-4092-8513-476a9b77f0cd" providerId="ADAL" clId="{62EE6895-289A-4980-8D3E-470074F09D4E}" dt="2022-07-16T23:01:07.980" v="6504" actId="14100"/>
          <ac:cxnSpMkLst>
            <pc:docMk/>
            <pc:sldMk cId="55198109" sldId="281"/>
            <ac:cxnSpMk id="20" creationId="{D8837F52-CCA4-A8C8-07AB-3C48EF63E2EF}"/>
          </ac:cxnSpMkLst>
        </pc:cxnChg>
        <pc:cxnChg chg="add del mod">
          <ac:chgData name="tran.anh.hoang" userId="02abb854-3ba8-4092-8513-476a9b77f0cd" providerId="ADAL" clId="{62EE6895-289A-4980-8D3E-470074F09D4E}" dt="2022-06-29T21:23:15.645" v="2234"/>
          <ac:cxnSpMkLst>
            <pc:docMk/>
            <pc:sldMk cId="55198109" sldId="281"/>
            <ac:cxnSpMk id="22" creationId="{074B0D22-52F5-E288-3DB3-0CD87AC225FC}"/>
          </ac:cxnSpMkLst>
        </pc:cxnChg>
        <pc:cxnChg chg="add del mod">
          <ac:chgData name="tran.anh.hoang" userId="02abb854-3ba8-4092-8513-476a9b77f0cd" providerId="ADAL" clId="{62EE6895-289A-4980-8D3E-470074F09D4E}" dt="2022-06-29T21:23:19.126" v="2236"/>
          <ac:cxnSpMkLst>
            <pc:docMk/>
            <pc:sldMk cId="55198109" sldId="281"/>
            <ac:cxnSpMk id="23" creationId="{0C5D0E9E-C143-D386-6BEE-84E55544FB4D}"/>
          </ac:cxnSpMkLst>
        </pc:cxnChg>
        <pc:cxnChg chg="add mod">
          <ac:chgData name="tran.anh.hoang" userId="02abb854-3ba8-4092-8513-476a9b77f0cd" providerId="ADAL" clId="{62EE6895-289A-4980-8D3E-470074F09D4E}" dt="2022-07-16T23:01:12.357" v="6505"/>
          <ac:cxnSpMkLst>
            <pc:docMk/>
            <pc:sldMk cId="55198109" sldId="281"/>
            <ac:cxnSpMk id="26" creationId="{2857DEE8-2B99-E675-EB3F-D55F0C8BFFA1}"/>
          </ac:cxnSpMkLst>
        </pc:cxnChg>
        <pc:cxnChg chg="add mod">
          <ac:chgData name="tran.anh.hoang" userId="02abb854-3ba8-4092-8513-476a9b77f0cd" providerId="ADAL" clId="{62EE6895-289A-4980-8D3E-470074F09D4E}" dt="2022-07-16T23:01:22.598" v="6510"/>
          <ac:cxnSpMkLst>
            <pc:docMk/>
            <pc:sldMk cId="55198109" sldId="281"/>
            <ac:cxnSpMk id="31" creationId="{38553217-F7A1-5E6A-D426-66A5F46667B4}"/>
          </ac:cxnSpMkLst>
        </pc:cxnChg>
        <pc:cxnChg chg="add mod">
          <ac:chgData name="tran.anh.hoang" userId="02abb854-3ba8-4092-8513-476a9b77f0cd" providerId="ADAL" clId="{62EE6895-289A-4980-8D3E-470074F09D4E}" dt="2022-07-16T23:01:41.666" v="6518" actId="20577"/>
          <ac:cxnSpMkLst>
            <pc:docMk/>
            <pc:sldMk cId="55198109" sldId="281"/>
            <ac:cxnSpMk id="36" creationId="{62EB343A-FA96-20F8-6F82-48455E75E76B}"/>
          </ac:cxnSpMkLst>
        </pc:cxnChg>
      </pc:sldChg>
      <pc:sldChg chg="addSp delSp modSp new mod">
        <pc:chgData name="tran.anh.hoang" userId="02abb854-3ba8-4092-8513-476a9b77f0cd" providerId="ADAL" clId="{62EE6895-289A-4980-8D3E-470074F09D4E}" dt="2022-06-30T21:46:15.882" v="6309" actId="1076"/>
        <pc:sldMkLst>
          <pc:docMk/>
          <pc:sldMk cId="779490160" sldId="282"/>
        </pc:sldMkLst>
        <pc:spChg chg="mod">
          <ac:chgData name="tran.anh.hoang" userId="02abb854-3ba8-4092-8513-476a9b77f0cd" providerId="ADAL" clId="{62EE6895-289A-4980-8D3E-470074F09D4E}" dt="2022-06-28T23:03:36.223" v="1117" actId="1076"/>
          <ac:spMkLst>
            <pc:docMk/>
            <pc:sldMk cId="779490160" sldId="282"/>
            <ac:spMk id="2" creationId="{AC407D49-B74B-E758-AD13-79FD03EF8032}"/>
          </ac:spMkLst>
        </pc:spChg>
        <pc:spChg chg="del mod">
          <ac:chgData name="tran.anh.hoang" userId="02abb854-3ba8-4092-8513-476a9b77f0cd" providerId="ADAL" clId="{62EE6895-289A-4980-8D3E-470074F09D4E}" dt="2022-06-28T22:19:06.199" v="789" actId="478"/>
          <ac:spMkLst>
            <pc:docMk/>
            <pc:sldMk cId="779490160" sldId="282"/>
            <ac:spMk id="3" creationId="{7658A00E-A753-3FA2-77D0-A7F449AD343D}"/>
          </ac:spMkLst>
        </pc:spChg>
        <pc:spChg chg="add del mod">
          <ac:chgData name="tran.anh.hoang" userId="02abb854-3ba8-4092-8513-476a9b77f0cd" providerId="ADAL" clId="{62EE6895-289A-4980-8D3E-470074F09D4E}" dt="2022-06-29T21:33:05.394" v="2780"/>
          <ac:spMkLst>
            <pc:docMk/>
            <pc:sldMk cId="779490160" sldId="282"/>
            <ac:spMk id="8" creationId="{B504BF5B-5DA2-B360-F39F-EB1313948D23}"/>
          </ac:spMkLst>
        </pc:spChg>
        <pc:picChg chg="add del mod">
          <ac:chgData name="tran.anh.hoang" userId="02abb854-3ba8-4092-8513-476a9b77f0cd" providerId="ADAL" clId="{62EE6895-289A-4980-8D3E-470074F09D4E}" dt="2022-06-30T21:45:19.987" v="6306" actId="478"/>
          <ac:picMkLst>
            <pc:docMk/>
            <pc:sldMk cId="779490160" sldId="282"/>
            <ac:picMk id="4" creationId="{5028EE2C-1FED-9C61-A15B-F4CBDFD62DE2}"/>
          </ac:picMkLst>
        </pc:picChg>
        <pc:picChg chg="add mod">
          <ac:chgData name="tran.anh.hoang" userId="02abb854-3ba8-4092-8513-476a9b77f0cd" providerId="ADAL" clId="{62EE6895-289A-4980-8D3E-470074F09D4E}" dt="2022-06-29T21:33:46.468" v="2796" actId="1076"/>
          <ac:picMkLst>
            <pc:docMk/>
            <pc:sldMk cId="779490160" sldId="282"/>
            <ac:picMk id="5" creationId="{A537149E-0175-D926-E9CF-3BEDBCA7DDC9}"/>
          </ac:picMkLst>
        </pc:picChg>
        <pc:picChg chg="add mod">
          <ac:chgData name="tran.anh.hoang" userId="02abb854-3ba8-4092-8513-476a9b77f0cd" providerId="ADAL" clId="{62EE6895-289A-4980-8D3E-470074F09D4E}" dt="2022-06-30T21:46:15.882" v="6309" actId="1076"/>
          <ac:picMkLst>
            <pc:docMk/>
            <pc:sldMk cId="779490160" sldId="282"/>
            <ac:picMk id="6" creationId="{35992B29-2CA2-71D4-9154-3EFE3C60505A}"/>
          </ac:picMkLst>
        </pc:picChg>
        <pc:picChg chg="add del mod">
          <ac:chgData name="tran.anh.hoang" userId="02abb854-3ba8-4092-8513-476a9b77f0cd" providerId="ADAL" clId="{62EE6895-289A-4980-8D3E-470074F09D4E}" dt="2022-06-29T21:33:05.455" v="2782"/>
          <ac:picMkLst>
            <pc:docMk/>
            <pc:sldMk cId="779490160" sldId="282"/>
            <ac:picMk id="6" creationId="{9684760A-DC2B-49D9-6C5E-7ED84323370B}"/>
          </ac:picMkLst>
        </pc:picChg>
        <pc:picChg chg="add del mod">
          <ac:chgData name="tran.anh.hoang" userId="02abb854-3ba8-4092-8513-476a9b77f0cd" providerId="ADAL" clId="{62EE6895-289A-4980-8D3E-470074F09D4E}" dt="2022-06-29T21:32:24.987" v="2756"/>
          <ac:picMkLst>
            <pc:docMk/>
            <pc:sldMk cId="779490160" sldId="282"/>
            <ac:picMk id="7" creationId="{B3D3288F-01B2-6622-9F0C-CC4A6E202212}"/>
          </ac:picMkLst>
        </pc:picChg>
      </pc:sldChg>
      <pc:sldChg chg="modSp add mod">
        <pc:chgData name="tran.anh.hoang" userId="02abb854-3ba8-4092-8513-476a9b77f0cd" providerId="ADAL" clId="{62EE6895-289A-4980-8D3E-470074F09D4E}" dt="2022-06-30T20:58:06.174" v="5747" actId="20577"/>
        <pc:sldMkLst>
          <pc:docMk/>
          <pc:sldMk cId="671597610" sldId="283"/>
        </pc:sldMkLst>
        <pc:spChg chg="mod">
          <ac:chgData name="tran.anh.hoang" userId="02abb854-3ba8-4092-8513-476a9b77f0cd" providerId="ADAL" clId="{62EE6895-289A-4980-8D3E-470074F09D4E}" dt="2022-06-28T22:20:04.707" v="811" actId="114"/>
          <ac:spMkLst>
            <pc:docMk/>
            <pc:sldMk cId="671597610" sldId="283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30T20:58:06.174" v="5747" actId="20577"/>
          <ac:spMkLst>
            <pc:docMk/>
            <pc:sldMk cId="671597610" sldId="283"/>
            <ac:spMk id="6" creationId="{CA466A34-D39D-44E0-B9E5-726C05C88C19}"/>
          </ac:spMkLst>
        </pc:spChg>
      </pc:sldChg>
      <pc:sldChg chg="modSp add mod">
        <pc:chgData name="tran.anh.hoang" userId="02abb854-3ba8-4092-8513-476a9b77f0cd" providerId="ADAL" clId="{62EE6895-289A-4980-8D3E-470074F09D4E}" dt="2022-06-28T22:21:01.524" v="824" actId="114"/>
        <pc:sldMkLst>
          <pc:docMk/>
          <pc:sldMk cId="91577903" sldId="284"/>
        </pc:sldMkLst>
        <pc:spChg chg="mod">
          <ac:chgData name="tran.anh.hoang" userId="02abb854-3ba8-4092-8513-476a9b77f0cd" providerId="ADAL" clId="{62EE6895-289A-4980-8D3E-470074F09D4E}" dt="2022-06-28T22:21:01.524" v="824" actId="114"/>
          <ac:spMkLst>
            <pc:docMk/>
            <pc:sldMk cId="91577903" sldId="284"/>
            <ac:spMk id="6" creationId="{CA466A34-D39D-44E0-B9E5-726C05C88C19}"/>
          </ac:spMkLst>
        </pc:spChg>
      </pc:sldChg>
      <pc:sldChg chg="delSp modSp add del mod ord">
        <pc:chgData name="tran.anh.hoang" userId="02abb854-3ba8-4092-8513-476a9b77f0cd" providerId="ADAL" clId="{62EE6895-289A-4980-8D3E-470074F09D4E}" dt="2022-06-30T21:38:16.424" v="6303" actId="20577"/>
        <pc:sldMkLst>
          <pc:docMk/>
          <pc:sldMk cId="622046860" sldId="285"/>
        </pc:sldMkLst>
        <pc:spChg chg="mod">
          <ac:chgData name="tran.anh.hoang" userId="02abb854-3ba8-4092-8513-476a9b77f0cd" providerId="ADAL" clId="{62EE6895-289A-4980-8D3E-470074F09D4E}" dt="2022-06-28T23:04:13.955" v="1126" actId="20577"/>
          <ac:spMkLst>
            <pc:docMk/>
            <pc:sldMk cId="622046860" sldId="285"/>
            <ac:spMk id="3" creationId="{39638D93-2F28-6B66-7798-C9768586F057}"/>
          </ac:spMkLst>
        </pc:spChg>
        <pc:spChg chg="mod">
          <ac:chgData name="tran.anh.hoang" userId="02abb854-3ba8-4092-8513-476a9b77f0cd" providerId="ADAL" clId="{62EE6895-289A-4980-8D3E-470074F09D4E}" dt="2022-06-30T21:38:16.424" v="6303" actId="20577"/>
          <ac:spMkLst>
            <pc:docMk/>
            <pc:sldMk cId="622046860" sldId="285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8T23:04:11.627" v="1124" actId="478"/>
          <ac:picMkLst>
            <pc:docMk/>
            <pc:sldMk cId="622046860" sldId="285"/>
            <ac:picMk id="4" creationId="{2040133D-1BA5-3971-4EB2-457737B25A24}"/>
          </ac:picMkLst>
        </pc:picChg>
      </pc:sldChg>
      <pc:sldChg chg="modSp new del mod">
        <pc:chgData name="tran.anh.hoang" userId="02abb854-3ba8-4092-8513-476a9b77f0cd" providerId="ADAL" clId="{62EE6895-289A-4980-8D3E-470074F09D4E}" dt="2022-06-28T22:20:49.031" v="816" actId="47"/>
        <pc:sldMkLst>
          <pc:docMk/>
          <pc:sldMk cId="1347226336" sldId="285"/>
        </pc:sldMkLst>
        <pc:spChg chg="mod">
          <ac:chgData name="tran.anh.hoang" userId="02abb854-3ba8-4092-8513-476a9b77f0cd" providerId="ADAL" clId="{62EE6895-289A-4980-8D3E-470074F09D4E}" dt="2022-06-28T22:20:40.922" v="815"/>
          <ac:spMkLst>
            <pc:docMk/>
            <pc:sldMk cId="1347226336" sldId="285"/>
            <ac:spMk id="2" creationId="{6237D695-2A08-7520-DF33-9B31602893C3}"/>
          </ac:spMkLst>
        </pc:spChg>
      </pc:sldChg>
      <pc:sldChg chg="modSp new del mod">
        <pc:chgData name="tran.anh.hoang" userId="02abb854-3ba8-4092-8513-476a9b77f0cd" providerId="ADAL" clId="{62EE6895-289A-4980-8D3E-470074F09D4E}" dt="2022-06-28T22:22:51.046" v="843" actId="47"/>
        <pc:sldMkLst>
          <pc:docMk/>
          <pc:sldMk cId="1761061815" sldId="286"/>
        </pc:sldMkLst>
        <pc:spChg chg="mod">
          <ac:chgData name="tran.anh.hoang" userId="02abb854-3ba8-4092-8513-476a9b77f0cd" providerId="ADAL" clId="{62EE6895-289A-4980-8D3E-470074F09D4E}" dt="2022-06-28T22:22:43.453" v="842"/>
          <ac:spMkLst>
            <pc:docMk/>
            <pc:sldMk cId="1761061815" sldId="286"/>
            <ac:spMk id="2" creationId="{EFC1A0A7-6EAE-3AB9-0386-61EFD24BDBB1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0:47:08.016" v="6446" actId="1076"/>
        <pc:sldMkLst>
          <pc:docMk/>
          <pc:sldMk cId="3960098133" sldId="286"/>
        </pc:sldMkLst>
        <pc:spChg chg="mod">
          <ac:chgData name="tran.anh.hoang" userId="02abb854-3ba8-4092-8513-476a9b77f0cd" providerId="ADAL" clId="{62EE6895-289A-4980-8D3E-470074F09D4E}" dt="2022-06-28T23:03:21.986" v="1114" actId="20577"/>
          <ac:spMkLst>
            <pc:docMk/>
            <pc:sldMk cId="3960098133" sldId="286"/>
            <ac:spMk id="3" creationId="{39638D93-2F28-6B66-7798-C9768586F057}"/>
          </ac:spMkLst>
        </pc:spChg>
        <pc:spChg chg="del">
          <ac:chgData name="tran.anh.hoang" userId="02abb854-3ba8-4092-8513-476a9b77f0cd" providerId="ADAL" clId="{62EE6895-289A-4980-8D3E-470074F09D4E}" dt="2022-06-28T22:23:00.340" v="846" actId="478"/>
          <ac:spMkLst>
            <pc:docMk/>
            <pc:sldMk cId="3960098133" sldId="286"/>
            <ac:spMk id="6" creationId="{CA466A34-D39D-44E0-B9E5-726C05C88C19}"/>
          </ac:spMkLst>
        </pc:spChg>
        <pc:grpChg chg="add mod">
          <ac:chgData name="tran.anh.hoang" userId="02abb854-3ba8-4092-8513-476a9b77f0cd" providerId="ADAL" clId="{62EE6895-289A-4980-8D3E-470074F09D4E}" dt="2022-07-16T20:47:08.016" v="6446" actId="1076"/>
          <ac:grpSpMkLst>
            <pc:docMk/>
            <pc:sldMk cId="3960098133" sldId="286"/>
            <ac:grpSpMk id="6" creationId="{46FB5A8D-B64D-1080-5808-0DC61718BAAE}"/>
          </ac:grpSpMkLst>
        </pc:grpChg>
        <pc:grpChg chg="add del mod">
          <ac:chgData name="tran.anh.hoang" userId="02abb854-3ba8-4092-8513-476a9b77f0cd" providerId="ADAL" clId="{62EE6895-289A-4980-8D3E-470074F09D4E}" dt="2022-07-16T20:46:58.534" v="6442" actId="478"/>
          <ac:grpSpMkLst>
            <pc:docMk/>
            <pc:sldMk cId="3960098133" sldId="286"/>
            <ac:grpSpMk id="19" creationId="{01815B0C-AACA-7AF1-740B-B3772BB04CCB}"/>
          </ac:grpSpMkLst>
        </pc:grpChg>
        <pc:picChg chg="del">
          <ac:chgData name="tran.anh.hoang" userId="02abb854-3ba8-4092-8513-476a9b77f0cd" providerId="ADAL" clId="{62EE6895-289A-4980-8D3E-470074F09D4E}" dt="2022-06-28T22:22:56.315" v="845" actId="478"/>
          <ac:picMkLst>
            <pc:docMk/>
            <pc:sldMk cId="3960098133" sldId="286"/>
            <ac:picMk id="4" creationId="{2040133D-1BA5-3971-4EB2-457737B25A24}"/>
          </ac:picMkLst>
        </pc:picChg>
        <pc:picChg chg="add mod modCrop">
          <ac:chgData name="tran.anh.hoang" userId="02abb854-3ba8-4092-8513-476a9b77f0cd" providerId="ADAL" clId="{62EE6895-289A-4980-8D3E-470074F09D4E}" dt="2022-06-28T22:27:49.219" v="890" actId="164"/>
          <ac:picMkLst>
            <pc:docMk/>
            <pc:sldMk cId="3960098133" sldId="286"/>
            <ac:picMk id="5" creationId="{186251E9-9E84-E1DD-727A-BDC28726FBE0}"/>
          </ac:picMkLst>
        </pc:picChg>
        <pc:picChg chg="add mod">
          <ac:chgData name="tran.anh.hoang" userId="02abb854-3ba8-4092-8513-476a9b77f0cd" providerId="ADAL" clId="{62EE6895-289A-4980-8D3E-470074F09D4E}" dt="2022-07-16T20:47:04.623" v="6443"/>
          <ac:picMkLst>
            <pc:docMk/>
            <pc:sldMk cId="3960098133" sldId="286"/>
            <ac:picMk id="7" creationId="{FF9F86A9-3F16-E26A-37B0-E18B5FAE8860}"/>
          </ac:picMkLst>
        </pc:picChg>
        <pc:picChg chg="add del mod">
          <ac:chgData name="tran.anh.hoang" userId="02abb854-3ba8-4092-8513-476a9b77f0cd" providerId="ADAL" clId="{62EE6895-289A-4980-8D3E-470074F09D4E}" dt="2022-06-28T22:26:30.545" v="882" actId="478"/>
          <ac:picMkLst>
            <pc:docMk/>
            <pc:sldMk cId="3960098133" sldId="286"/>
            <ac:picMk id="8" creationId="{2059E359-82CE-A5CC-109D-9BFB6BB608BD}"/>
          </ac:picMkLst>
        </pc:picChg>
        <pc:picChg chg="add mod">
          <ac:chgData name="tran.anh.hoang" userId="02abb854-3ba8-4092-8513-476a9b77f0cd" providerId="ADAL" clId="{62EE6895-289A-4980-8D3E-470074F09D4E}" dt="2022-07-16T20:47:04.623" v="6443"/>
          <ac:picMkLst>
            <pc:docMk/>
            <pc:sldMk cId="3960098133" sldId="286"/>
            <ac:picMk id="8" creationId="{48560322-B235-9DC0-83E1-680CD39DFABE}"/>
          </ac:picMkLst>
        </pc:picChg>
        <pc:picChg chg="add del mod">
          <ac:chgData name="tran.anh.hoang" userId="02abb854-3ba8-4092-8513-476a9b77f0cd" providerId="ADAL" clId="{62EE6895-289A-4980-8D3E-470074F09D4E}" dt="2022-06-28T22:25:07.724" v="856" actId="478"/>
          <ac:picMkLst>
            <pc:docMk/>
            <pc:sldMk cId="3960098133" sldId="286"/>
            <ac:picMk id="10" creationId="{085988DF-37E1-A3F9-250B-7E6F09CCB4A4}"/>
          </ac:picMkLst>
        </pc:picChg>
        <pc:picChg chg="add del mod">
          <ac:chgData name="tran.anh.hoang" userId="02abb854-3ba8-4092-8513-476a9b77f0cd" providerId="ADAL" clId="{62EE6895-289A-4980-8D3E-470074F09D4E}" dt="2022-06-28T22:25:20.045" v="861" actId="478"/>
          <ac:picMkLst>
            <pc:docMk/>
            <pc:sldMk cId="3960098133" sldId="286"/>
            <ac:picMk id="12" creationId="{46EAF20B-9FC9-EFCD-C975-01E621ADD598}"/>
          </ac:picMkLst>
        </pc:picChg>
        <pc:picChg chg="add del mod">
          <ac:chgData name="tran.anh.hoang" userId="02abb854-3ba8-4092-8513-476a9b77f0cd" providerId="ADAL" clId="{62EE6895-289A-4980-8D3E-470074F09D4E}" dt="2022-06-28T22:25:26.594" v="866" actId="478"/>
          <ac:picMkLst>
            <pc:docMk/>
            <pc:sldMk cId="3960098133" sldId="286"/>
            <ac:picMk id="14" creationId="{1352660C-D667-2030-72AB-77DB504A4590}"/>
          </ac:picMkLst>
        </pc:picChg>
        <pc:picChg chg="add mod modCrop">
          <ac:chgData name="tran.anh.hoang" userId="02abb854-3ba8-4092-8513-476a9b77f0cd" providerId="ADAL" clId="{62EE6895-289A-4980-8D3E-470074F09D4E}" dt="2022-07-14T17:28:12.243" v="6334" actId="1076"/>
          <ac:picMkLst>
            <pc:docMk/>
            <pc:sldMk cId="3960098133" sldId="286"/>
            <ac:picMk id="16" creationId="{B5CE6CEB-68E3-92ED-74F0-C3F709AB3F60}"/>
          </ac:picMkLst>
        </pc:picChg>
        <pc:picChg chg="add del mod">
          <ac:chgData name="tran.anh.hoang" userId="02abb854-3ba8-4092-8513-476a9b77f0cd" providerId="ADAL" clId="{62EE6895-289A-4980-8D3E-470074F09D4E}" dt="2022-06-28T22:27:39.278" v="887" actId="21"/>
          <ac:picMkLst>
            <pc:docMk/>
            <pc:sldMk cId="3960098133" sldId="286"/>
            <ac:picMk id="18" creationId="{79737210-A287-CCA0-FDCD-49DFC43FFAFD}"/>
          </ac:picMkLst>
        </pc:picChg>
      </pc:sldChg>
      <pc:sldChg chg="addSp delSp modSp add mod">
        <pc:chgData name="tran.anh.hoang" userId="02abb854-3ba8-4092-8513-476a9b77f0cd" providerId="ADAL" clId="{62EE6895-289A-4980-8D3E-470074F09D4E}" dt="2022-07-16T22:59:57.779" v="6471" actId="20577"/>
        <pc:sldMkLst>
          <pc:docMk/>
          <pc:sldMk cId="3360178653" sldId="287"/>
        </pc:sldMkLst>
        <pc:spChg chg="add del mod">
          <ac:chgData name="tran.anh.hoang" userId="02abb854-3ba8-4092-8513-476a9b77f0cd" providerId="ADAL" clId="{62EE6895-289A-4980-8D3E-470074F09D4E}" dt="2022-07-16T20:44:23.409" v="6411" actId="478"/>
          <ac:spMkLst>
            <pc:docMk/>
            <pc:sldMk cId="3360178653" sldId="287"/>
            <ac:spMk id="2" creationId="{7B6E22F3-5C2A-6477-6D86-C1173B6C414A}"/>
          </ac:spMkLst>
        </pc:spChg>
        <pc:spChg chg="mod">
          <ac:chgData name="tran.anh.hoang" userId="02abb854-3ba8-4092-8513-476a9b77f0cd" providerId="ADAL" clId="{62EE6895-289A-4980-8D3E-470074F09D4E}" dt="2022-06-28T23:03:25.001" v="1116" actId="20577"/>
          <ac:spMkLst>
            <pc:docMk/>
            <pc:sldMk cId="3360178653" sldId="287"/>
            <ac:spMk id="3" creationId="{39638D93-2F28-6B66-7798-C9768586F057}"/>
          </ac:spMkLst>
        </pc:spChg>
        <pc:spChg chg="add mod">
          <ac:chgData name="tran.anh.hoang" userId="02abb854-3ba8-4092-8513-476a9b77f0cd" providerId="ADAL" clId="{62EE6895-289A-4980-8D3E-470074F09D4E}" dt="2022-06-29T21:51:30.027" v="3738" actId="14100"/>
          <ac:spMkLst>
            <pc:docMk/>
            <pc:sldMk cId="3360178653" sldId="287"/>
            <ac:spMk id="4" creationId="{9124B323-F599-F9EB-5D25-ADC73CFEF033}"/>
          </ac:spMkLst>
        </pc:spChg>
        <pc:spChg chg="add mod">
          <ac:chgData name="tran.anh.hoang" userId="02abb854-3ba8-4092-8513-476a9b77f0cd" providerId="ADAL" clId="{62EE6895-289A-4980-8D3E-470074F09D4E}" dt="2022-07-16T20:46:08.720" v="6433" actId="1076"/>
          <ac:spMkLst>
            <pc:docMk/>
            <pc:sldMk cId="3360178653" sldId="287"/>
            <ac:spMk id="5" creationId="{8B7DC142-1548-5EFE-EA00-4C351DFFB92F}"/>
          </ac:spMkLst>
        </pc:spChg>
        <pc:spChg chg="add mod">
          <ac:chgData name="tran.anh.hoang" userId="02abb854-3ba8-4092-8513-476a9b77f0cd" providerId="ADAL" clId="{62EE6895-289A-4980-8D3E-470074F09D4E}" dt="2022-06-29T21:50:57.650" v="3734" actId="1582"/>
          <ac:spMkLst>
            <pc:docMk/>
            <pc:sldMk cId="3360178653" sldId="287"/>
            <ac:spMk id="14" creationId="{FA696959-4E97-A8CF-2D1A-D086143B3B47}"/>
          </ac:spMkLst>
        </pc:spChg>
        <pc:spChg chg="add mod">
          <ac:chgData name="tran.anh.hoang" userId="02abb854-3ba8-4092-8513-476a9b77f0cd" providerId="ADAL" clId="{62EE6895-289A-4980-8D3E-470074F09D4E}" dt="2022-07-16T20:46:16.902" v="6435" actId="1076"/>
          <ac:spMkLst>
            <pc:docMk/>
            <pc:sldMk cId="3360178653" sldId="287"/>
            <ac:spMk id="16" creationId="{593DCB1C-2EC2-7EDF-C972-BB20C782881E}"/>
          </ac:spMkLst>
        </pc:spChg>
        <pc:spChg chg="add del mod">
          <ac:chgData name="tran.anh.hoang" userId="02abb854-3ba8-4092-8513-476a9b77f0cd" providerId="ADAL" clId="{62EE6895-289A-4980-8D3E-470074F09D4E}" dt="2022-07-16T20:44:22.738" v="6410" actId="478"/>
          <ac:spMkLst>
            <pc:docMk/>
            <pc:sldMk cId="3360178653" sldId="287"/>
            <ac:spMk id="18" creationId="{0463287C-F83C-06F5-75B7-5247C1B833C1}"/>
          </ac:spMkLst>
        </pc:spChg>
        <pc:spChg chg="add del mod">
          <ac:chgData name="tran.anh.hoang" userId="02abb854-3ba8-4092-8513-476a9b77f0cd" providerId="ADAL" clId="{62EE6895-289A-4980-8D3E-470074F09D4E}" dt="2022-07-16T20:44:16.723" v="6406"/>
          <ac:spMkLst>
            <pc:docMk/>
            <pc:sldMk cId="3360178653" sldId="287"/>
            <ac:spMk id="19" creationId="{F70936A1-BB08-6253-6E7E-DB569E2FB6DD}"/>
          </ac:spMkLst>
        </pc:spChg>
        <pc:spChg chg="add mod">
          <ac:chgData name="tran.anh.hoang" userId="02abb854-3ba8-4092-8513-476a9b77f0cd" providerId="ADAL" clId="{62EE6895-289A-4980-8D3E-470074F09D4E}" dt="2022-07-16T22:59:40.064" v="6470" actId="20577"/>
          <ac:spMkLst>
            <pc:docMk/>
            <pc:sldMk cId="3360178653" sldId="287"/>
            <ac:spMk id="20" creationId="{007FEBFB-C93B-9275-D3FE-A152919842DA}"/>
          </ac:spMkLst>
        </pc:spChg>
        <pc:spChg chg="add del mod">
          <ac:chgData name="tran.anh.hoang" userId="02abb854-3ba8-4092-8513-476a9b77f0cd" providerId="ADAL" clId="{62EE6895-289A-4980-8D3E-470074F09D4E}" dt="2022-07-16T20:44:15.073" v="6401"/>
          <ac:spMkLst>
            <pc:docMk/>
            <pc:sldMk cId="3360178653" sldId="287"/>
            <ac:spMk id="21" creationId="{451D65EE-1F67-41BA-E778-7FC184799F79}"/>
          </ac:spMkLst>
        </pc:spChg>
        <pc:spChg chg="add mod">
          <ac:chgData name="tran.anh.hoang" userId="02abb854-3ba8-4092-8513-476a9b77f0cd" providerId="ADAL" clId="{62EE6895-289A-4980-8D3E-470074F09D4E}" dt="2022-07-16T20:45:06.950" v="6422" actId="14100"/>
          <ac:spMkLst>
            <pc:docMk/>
            <pc:sldMk cId="3360178653" sldId="287"/>
            <ac:spMk id="26" creationId="{BD138171-B1F6-6945-0035-C619F6B60304}"/>
          </ac:spMkLst>
        </pc:spChg>
        <pc:spChg chg="add mod">
          <ac:chgData name="tran.anh.hoang" userId="02abb854-3ba8-4092-8513-476a9b77f0cd" providerId="ADAL" clId="{62EE6895-289A-4980-8D3E-470074F09D4E}" dt="2022-07-16T22:59:57.779" v="6471" actId="20577"/>
          <ac:spMkLst>
            <pc:docMk/>
            <pc:sldMk cId="3360178653" sldId="287"/>
            <ac:spMk id="30" creationId="{650979FE-6B1C-FF80-4E89-CB43E572A00B}"/>
          </ac:spMkLst>
        </pc:spChg>
        <pc:spChg chg="add mod">
          <ac:chgData name="tran.anh.hoang" userId="02abb854-3ba8-4092-8513-476a9b77f0cd" providerId="ADAL" clId="{62EE6895-289A-4980-8D3E-470074F09D4E}" dt="2022-07-16T20:46:35.592" v="6441" actId="14100"/>
          <ac:spMkLst>
            <pc:docMk/>
            <pc:sldMk cId="3360178653" sldId="287"/>
            <ac:spMk id="31" creationId="{FE3DAC91-9969-68CE-F4A1-A878A16853E0}"/>
          </ac:spMkLst>
        </pc:spChg>
        <pc:grpChg chg="del">
          <ac:chgData name="tran.anh.hoang" userId="02abb854-3ba8-4092-8513-476a9b77f0cd" providerId="ADAL" clId="{62EE6895-289A-4980-8D3E-470074F09D4E}" dt="2022-06-28T22:27:57.318" v="892" actId="478"/>
          <ac:grpSpMkLst>
            <pc:docMk/>
            <pc:sldMk cId="3360178653" sldId="287"/>
            <ac:grpSpMk id="19" creationId="{01815B0C-AACA-7AF1-740B-B3772BB04CCB}"/>
          </ac:grpSpMkLst>
        </pc:grpChg>
        <pc:picChg chg="add mod">
          <ac:chgData name="tran.anh.hoang" userId="02abb854-3ba8-4092-8513-476a9b77f0cd" providerId="ADAL" clId="{62EE6895-289A-4980-8D3E-470074F09D4E}" dt="2022-07-16T20:41:58.055" v="6374" actId="1076"/>
          <ac:picMkLst>
            <pc:docMk/>
            <pc:sldMk cId="3360178653" sldId="287"/>
            <ac:picMk id="6" creationId="{A5A5E469-709E-8ACB-8C4B-20B4094D99B5}"/>
          </ac:picMkLst>
        </pc:picChg>
        <pc:picChg chg="add del mod">
          <ac:chgData name="tran.anh.hoang" userId="02abb854-3ba8-4092-8513-476a9b77f0cd" providerId="ADAL" clId="{62EE6895-289A-4980-8D3E-470074F09D4E}" dt="2022-06-29T21:40:23.902" v="3013"/>
          <ac:picMkLst>
            <pc:docMk/>
            <pc:sldMk cId="3360178653" sldId="287"/>
            <ac:picMk id="12" creationId="{1FD1439B-25FD-112C-BF6B-DCD5696B1FB7}"/>
          </ac:picMkLst>
        </pc:picChg>
        <pc:picChg chg="add del mod">
          <ac:chgData name="tran.anh.hoang" userId="02abb854-3ba8-4092-8513-476a9b77f0cd" providerId="ADAL" clId="{62EE6895-289A-4980-8D3E-470074F09D4E}" dt="2022-06-29T21:40:27.727" v="3015"/>
          <ac:picMkLst>
            <pc:docMk/>
            <pc:sldMk cId="3360178653" sldId="287"/>
            <ac:picMk id="13" creationId="{A2B42E71-63B3-B990-8083-44B6CA3B7BB8}"/>
          </ac:picMkLst>
        </pc:picChg>
        <pc:cxnChg chg="add mod">
          <ac:chgData name="tran.anh.hoang" userId="02abb854-3ba8-4092-8513-476a9b77f0cd" providerId="ADAL" clId="{62EE6895-289A-4980-8D3E-470074F09D4E}" dt="2022-07-16T20:46:08.720" v="6433" actId="1076"/>
          <ac:cxnSpMkLst>
            <pc:docMk/>
            <pc:sldMk cId="3360178653" sldId="287"/>
            <ac:cxnSpMk id="7" creationId="{3A0508D5-EFE8-A378-4579-EEBA407C0541}"/>
          </ac:cxnSpMkLst>
        </pc:cxnChg>
        <pc:cxnChg chg="add mod">
          <ac:chgData name="tran.anh.hoang" userId="02abb854-3ba8-4092-8513-476a9b77f0cd" providerId="ADAL" clId="{62EE6895-289A-4980-8D3E-470074F09D4E}" dt="2022-07-16T20:46:16.902" v="6435" actId="1076"/>
          <ac:cxnSpMkLst>
            <pc:docMk/>
            <pc:sldMk cId="3360178653" sldId="287"/>
            <ac:cxnSpMk id="17" creationId="{1F0DDC09-87D5-FD80-F0C3-E334C5C48A9D}"/>
          </ac:cxnSpMkLst>
        </pc:cxnChg>
        <pc:cxnChg chg="add mod">
          <ac:chgData name="tran.anh.hoang" userId="02abb854-3ba8-4092-8513-476a9b77f0cd" providerId="ADAL" clId="{62EE6895-289A-4980-8D3E-470074F09D4E}" dt="2022-07-16T20:46:22.326" v="6437" actId="14100"/>
          <ac:cxnSpMkLst>
            <pc:docMk/>
            <pc:sldMk cId="3360178653" sldId="287"/>
            <ac:cxnSpMk id="25" creationId="{6F06F4DE-8F0C-B48A-C47C-DBD57F1914AC}"/>
          </ac:cxnSpMkLst>
        </pc:cxnChg>
        <pc:cxnChg chg="add mod">
          <ac:chgData name="tran.anh.hoang" userId="02abb854-3ba8-4092-8513-476a9b77f0cd" providerId="ADAL" clId="{62EE6895-289A-4980-8D3E-470074F09D4E}" dt="2022-07-16T22:59:57.779" v="6471" actId="20577"/>
          <ac:cxnSpMkLst>
            <pc:docMk/>
            <pc:sldMk cId="3360178653" sldId="287"/>
            <ac:cxnSpMk id="33" creationId="{B1575A8B-33D1-75A6-9CFA-466017E71FE2}"/>
          </ac:cxnSpMkLst>
        </pc:cxnChg>
      </pc:sldChg>
      <pc:sldChg chg="addSp delSp modSp new mod">
        <pc:chgData name="tran.anh.hoang" userId="02abb854-3ba8-4092-8513-476a9b77f0cd" providerId="ADAL" clId="{62EE6895-289A-4980-8D3E-470074F09D4E}" dt="2022-06-28T23:03:48.912" v="1119" actId="20577"/>
        <pc:sldMkLst>
          <pc:docMk/>
          <pc:sldMk cId="2540774794" sldId="288"/>
        </pc:sldMkLst>
        <pc:spChg chg="mod">
          <ac:chgData name="tran.anh.hoang" userId="02abb854-3ba8-4092-8513-476a9b77f0cd" providerId="ADAL" clId="{62EE6895-289A-4980-8D3E-470074F09D4E}" dt="2022-06-28T23:03:48.912" v="1119" actId="20577"/>
          <ac:spMkLst>
            <pc:docMk/>
            <pc:sldMk cId="2540774794" sldId="288"/>
            <ac:spMk id="2" creationId="{1316AE00-5D1D-C125-B809-E4F6D8E095B1}"/>
          </ac:spMkLst>
        </pc:spChg>
        <pc:spChg chg="del">
          <ac:chgData name="tran.anh.hoang" userId="02abb854-3ba8-4092-8513-476a9b77f0cd" providerId="ADAL" clId="{62EE6895-289A-4980-8D3E-470074F09D4E}" dt="2022-06-28T22:28:49.784" v="907" actId="478"/>
          <ac:spMkLst>
            <pc:docMk/>
            <pc:sldMk cId="2540774794" sldId="288"/>
            <ac:spMk id="3" creationId="{4E2F9D43-5503-AF8D-EE5B-8ECF7E5DDFBA}"/>
          </ac:spMkLst>
        </pc:spChg>
        <pc:picChg chg="add mod">
          <ac:chgData name="tran.anh.hoang" userId="02abb854-3ba8-4092-8513-476a9b77f0cd" providerId="ADAL" clId="{62EE6895-289A-4980-8D3E-470074F09D4E}" dt="2022-06-28T22:31:34.847" v="947" actId="1076"/>
          <ac:picMkLst>
            <pc:docMk/>
            <pc:sldMk cId="2540774794" sldId="288"/>
            <ac:picMk id="5" creationId="{C260D7DF-9088-EF35-118F-3EF0C9C45147}"/>
          </ac:picMkLst>
        </pc:picChg>
      </pc:sldChg>
      <pc:sldChg chg="addSp delSp modSp new del mod">
        <pc:chgData name="tran.anh.hoang" userId="02abb854-3ba8-4092-8513-476a9b77f0cd" providerId="ADAL" clId="{62EE6895-289A-4980-8D3E-470074F09D4E}" dt="2022-06-29T21:55:24.965" v="3852" actId="47"/>
        <pc:sldMkLst>
          <pc:docMk/>
          <pc:sldMk cId="3227437201" sldId="289"/>
        </pc:sldMkLst>
        <pc:spChg chg="del mod">
          <ac:chgData name="tran.anh.hoang" userId="02abb854-3ba8-4092-8513-476a9b77f0cd" providerId="ADAL" clId="{62EE6895-289A-4980-8D3E-470074F09D4E}" dt="2022-06-29T21:55:17.903" v="3849" actId="478"/>
          <ac:spMkLst>
            <pc:docMk/>
            <pc:sldMk cId="3227437201" sldId="289"/>
            <ac:spMk id="2" creationId="{DB937DD4-8A19-EB44-E710-C6E288702AE3}"/>
          </ac:spMkLst>
        </pc:spChg>
        <pc:spChg chg="del mod">
          <ac:chgData name="tran.anh.hoang" userId="02abb854-3ba8-4092-8513-476a9b77f0cd" providerId="ADAL" clId="{62EE6895-289A-4980-8D3E-470074F09D4E}" dt="2022-06-28T22:30:38.035" v="933" actId="478"/>
          <ac:spMkLst>
            <pc:docMk/>
            <pc:sldMk cId="3227437201" sldId="289"/>
            <ac:spMk id="3" creationId="{B28376DE-983E-3720-79E5-D5C6B659B254}"/>
          </ac:spMkLst>
        </pc:spChg>
        <pc:spChg chg="add del mod">
          <ac:chgData name="tran.anh.hoang" userId="02abb854-3ba8-4092-8513-476a9b77f0cd" providerId="ADAL" clId="{62EE6895-289A-4980-8D3E-470074F09D4E}" dt="2022-06-29T21:55:22.357" v="3851" actId="478"/>
          <ac:spMkLst>
            <pc:docMk/>
            <pc:sldMk cId="3227437201" sldId="289"/>
            <ac:spMk id="4" creationId="{A24845EF-61E2-C833-2D03-60D3D46CB45B}"/>
          </ac:spMkLst>
        </pc:spChg>
        <pc:picChg chg="add del mod">
          <ac:chgData name="tran.anh.hoang" userId="02abb854-3ba8-4092-8513-476a9b77f0cd" providerId="ADAL" clId="{62EE6895-289A-4980-8D3E-470074F09D4E}" dt="2022-06-29T21:55:19.291" v="3850" actId="478"/>
          <ac:picMkLst>
            <pc:docMk/>
            <pc:sldMk cId="3227437201" sldId="289"/>
            <ac:picMk id="5" creationId="{76558C60-9C14-03EF-87CA-90B0994F5652}"/>
          </ac:picMkLst>
        </pc:picChg>
      </pc:sldChg>
      <pc:sldChg chg="addSp delSp modSp new mod">
        <pc:chgData name="tran.anh.hoang" userId="02abb854-3ba8-4092-8513-476a9b77f0cd" providerId="ADAL" clId="{62EE6895-289A-4980-8D3E-470074F09D4E}" dt="2022-07-16T21:54:11.904" v="6469" actId="20577"/>
        <pc:sldMkLst>
          <pc:docMk/>
          <pc:sldMk cId="3435628393" sldId="290"/>
        </pc:sldMkLst>
        <pc:spChg chg="mod">
          <ac:chgData name="tran.anh.hoang" userId="02abb854-3ba8-4092-8513-476a9b77f0cd" providerId="ADAL" clId="{62EE6895-289A-4980-8D3E-470074F09D4E}" dt="2022-06-29T21:55:12.784" v="3846" actId="255"/>
          <ac:spMkLst>
            <pc:docMk/>
            <pc:sldMk cId="3435628393" sldId="290"/>
            <ac:spMk id="2" creationId="{8B089427-EC7A-5C18-C4A1-937C5DAD098E}"/>
          </ac:spMkLst>
        </pc:spChg>
        <pc:spChg chg="del mod">
          <ac:chgData name="tran.anh.hoang" userId="02abb854-3ba8-4092-8513-476a9b77f0cd" providerId="ADAL" clId="{62EE6895-289A-4980-8D3E-470074F09D4E}" dt="2022-06-28T22:32:25.053" v="954" actId="478"/>
          <ac:spMkLst>
            <pc:docMk/>
            <pc:sldMk cId="3435628393" sldId="290"/>
            <ac:spMk id="3" creationId="{C24D0EA8-8377-7C0D-8588-C7DD0004DC02}"/>
          </ac:spMkLst>
        </pc:spChg>
        <pc:spChg chg="add del">
          <ac:chgData name="tran.anh.hoang" userId="02abb854-3ba8-4092-8513-476a9b77f0cd" providerId="ADAL" clId="{62EE6895-289A-4980-8D3E-470074F09D4E}" dt="2022-06-30T20:59:58.698" v="5784" actId="22"/>
          <ac:spMkLst>
            <pc:docMk/>
            <pc:sldMk cId="3435628393" sldId="290"/>
            <ac:spMk id="5" creationId="{AF05AF64-691F-BE79-0FE1-D268ED25DF51}"/>
          </ac:spMkLst>
        </pc:spChg>
        <pc:spChg chg="add del mod">
          <ac:chgData name="tran.anh.hoang" userId="02abb854-3ba8-4092-8513-476a9b77f0cd" providerId="ADAL" clId="{62EE6895-289A-4980-8D3E-470074F09D4E}" dt="2022-06-28T22:38:35.696" v="970"/>
          <ac:spMkLst>
            <pc:docMk/>
            <pc:sldMk cId="3435628393" sldId="290"/>
            <ac:spMk id="6" creationId="{42DFEFE4-5F8F-6A89-574A-56B9C5FBE5B6}"/>
          </ac:spMkLst>
        </pc:spChg>
        <pc:spChg chg="add del mod">
          <ac:chgData name="tran.anh.hoang" userId="02abb854-3ba8-4092-8513-476a9b77f0cd" providerId="ADAL" clId="{62EE6895-289A-4980-8D3E-470074F09D4E}" dt="2022-06-29T21:55:14.532" v="3848"/>
          <ac:spMkLst>
            <pc:docMk/>
            <pc:sldMk cId="3435628393" sldId="290"/>
            <ac:spMk id="6" creationId="{678113FB-8FC0-329B-2688-566F72665703}"/>
          </ac:spMkLst>
        </pc:spChg>
        <pc:spChg chg="add mod">
          <ac:chgData name="tran.anh.hoang" userId="02abb854-3ba8-4092-8513-476a9b77f0cd" providerId="ADAL" clId="{62EE6895-289A-4980-8D3E-470074F09D4E}" dt="2022-07-16T21:54:11.904" v="6469" actId="20577"/>
          <ac:spMkLst>
            <pc:docMk/>
            <pc:sldMk cId="3435628393" sldId="290"/>
            <ac:spMk id="6" creationId="{BF665A32-45D4-9FC2-9854-DE7D6BF092A6}"/>
          </ac:spMkLst>
        </pc:spChg>
        <pc:spChg chg="add del mod">
          <ac:chgData name="tran.anh.hoang" userId="02abb854-3ba8-4092-8513-476a9b77f0cd" providerId="ADAL" clId="{62EE6895-289A-4980-8D3E-470074F09D4E}" dt="2022-06-29T21:54:55.686" v="3840"/>
          <ac:spMkLst>
            <pc:docMk/>
            <pc:sldMk cId="3435628393" sldId="290"/>
            <ac:spMk id="7" creationId="{AD2C2AA2-5141-3190-D78E-13E5C3E92530}"/>
          </ac:spMkLst>
        </pc:spChg>
        <pc:spChg chg="add del mod">
          <ac:chgData name="tran.anh.hoang" userId="02abb854-3ba8-4092-8513-476a9b77f0cd" providerId="ADAL" clId="{62EE6895-289A-4980-8D3E-470074F09D4E}" dt="2022-06-30T21:00:20" v="5791"/>
          <ac:spMkLst>
            <pc:docMk/>
            <pc:sldMk cId="3435628393" sldId="290"/>
            <ac:spMk id="8" creationId="{3F703BB6-5D95-6636-14C1-D100CA31897F}"/>
          </ac:spMkLst>
        </pc:spChg>
        <pc:graphicFrameChg chg="add del mod modGraphic">
          <ac:chgData name="tran.anh.hoang" userId="02abb854-3ba8-4092-8513-476a9b77f0cd" providerId="ADAL" clId="{62EE6895-289A-4980-8D3E-470074F09D4E}" dt="2022-06-28T22:33:28.561" v="962" actId="478"/>
          <ac:graphicFrameMkLst>
            <pc:docMk/>
            <pc:sldMk cId="3435628393" sldId="290"/>
            <ac:graphicFrameMk id="4" creationId="{4767F752-5299-5AD7-D09E-5FDCFFD6707D}"/>
          </ac:graphicFrameMkLst>
        </pc:graphicFrameChg>
        <pc:graphicFrameChg chg="add del mod modGraphic">
          <ac:chgData name="tran.anh.hoang" userId="02abb854-3ba8-4092-8513-476a9b77f0cd" providerId="ADAL" clId="{62EE6895-289A-4980-8D3E-470074F09D4E}" dt="2022-06-29T21:53:59.222" v="3800" actId="478"/>
          <ac:graphicFrameMkLst>
            <pc:docMk/>
            <pc:sldMk cId="3435628393" sldId="290"/>
            <ac:graphicFrameMk id="5" creationId="{5160240C-1739-093A-C8F4-6E32B8A854D7}"/>
          </ac:graphicFrameMkLst>
        </pc:graphicFrameChg>
      </pc:sldChg>
      <pc:sldChg chg="modSp add mod">
        <pc:chgData name="tran.anh.hoang" userId="02abb854-3ba8-4092-8513-476a9b77f0cd" providerId="ADAL" clId="{62EE6895-289A-4980-8D3E-470074F09D4E}" dt="2022-06-29T23:37:15.199" v="5366" actId="113"/>
        <pc:sldMkLst>
          <pc:docMk/>
          <pc:sldMk cId="1688989539" sldId="291"/>
        </pc:sldMkLst>
        <pc:spChg chg="mod">
          <ac:chgData name="tran.anh.hoang" userId="02abb854-3ba8-4092-8513-476a9b77f0cd" providerId="ADAL" clId="{62EE6895-289A-4980-8D3E-470074F09D4E}" dt="2022-06-29T23:37:15.199" v="5366" actId="113"/>
          <ac:spMkLst>
            <pc:docMk/>
            <pc:sldMk cId="1688989539" sldId="291"/>
            <ac:spMk id="6" creationId="{CA466A34-D39D-44E0-B9E5-726C05C88C19}"/>
          </ac:spMkLst>
        </pc:spChg>
      </pc:sldChg>
      <pc:sldChg chg="new del">
        <pc:chgData name="tran.anh.hoang" userId="02abb854-3ba8-4092-8513-476a9b77f0cd" providerId="ADAL" clId="{62EE6895-289A-4980-8D3E-470074F09D4E}" dt="2022-06-28T22:33:50.860" v="966" actId="47"/>
        <pc:sldMkLst>
          <pc:docMk/>
          <pc:sldMk cId="1931277886" sldId="291"/>
        </pc:sldMkLst>
      </pc:sldChg>
      <pc:sldChg chg="new del">
        <pc:chgData name="tran.anh.hoang" userId="02abb854-3ba8-4092-8513-476a9b77f0cd" providerId="ADAL" clId="{62EE6895-289A-4980-8D3E-470074F09D4E}" dt="2022-06-28T22:40:29.670" v="1033" actId="47"/>
        <pc:sldMkLst>
          <pc:docMk/>
          <pc:sldMk cId="1888689673" sldId="292"/>
        </pc:sldMkLst>
      </pc:sldChg>
      <pc:sldChg chg="modSp add del mod ord">
        <pc:chgData name="tran.anh.hoang" userId="02abb854-3ba8-4092-8513-476a9b77f0cd" providerId="ADAL" clId="{62EE6895-289A-4980-8D3E-470074F09D4E}" dt="2022-06-29T22:01:44.635" v="4236" actId="114"/>
        <pc:sldMkLst>
          <pc:docMk/>
          <pc:sldMk cId="3821562570" sldId="292"/>
        </pc:sldMkLst>
        <pc:spChg chg="mod">
          <ac:chgData name="tran.anh.hoang" userId="02abb854-3ba8-4092-8513-476a9b77f0cd" providerId="ADAL" clId="{62EE6895-289A-4980-8D3E-470074F09D4E}" dt="2022-06-29T22:01:44.635" v="4236" actId="114"/>
          <ac:spMkLst>
            <pc:docMk/>
            <pc:sldMk cId="3821562570" sldId="292"/>
            <ac:spMk id="6" creationId="{CA466A34-D39D-44E0-B9E5-726C05C88C19}"/>
          </ac:spMkLst>
        </pc:spChg>
      </pc:sldChg>
      <pc:sldChg chg="addSp delSp modSp add mod">
        <pc:chgData name="tran.anh.hoang" userId="02abb854-3ba8-4092-8513-476a9b77f0cd" providerId="ADAL" clId="{62EE6895-289A-4980-8D3E-470074F09D4E}" dt="2022-07-16T21:54:03.872" v="6467"/>
        <pc:sldMkLst>
          <pc:docMk/>
          <pc:sldMk cId="1237894878" sldId="293"/>
        </pc:sldMkLst>
        <pc:spChg chg="mod">
          <ac:chgData name="tran.anh.hoang" userId="02abb854-3ba8-4092-8513-476a9b77f0cd" providerId="ADAL" clId="{62EE6895-289A-4980-8D3E-470074F09D4E}" dt="2022-06-28T22:41:35.947" v="1067" actId="20577"/>
          <ac:spMkLst>
            <pc:docMk/>
            <pc:sldMk cId="1237894878" sldId="293"/>
            <ac:spMk id="3" creationId="{39638D93-2F28-6B66-7798-C9768586F057}"/>
          </ac:spMkLst>
        </pc:spChg>
        <pc:spChg chg="add del mod">
          <ac:chgData name="tran.anh.hoang" userId="02abb854-3ba8-4092-8513-476a9b77f0cd" providerId="ADAL" clId="{62EE6895-289A-4980-8D3E-470074F09D4E}" dt="2022-06-30T21:11:41.228" v="6036" actId="478"/>
          <ac:spMkLst>
            <pc:docMk/>
            <pc:sldMk cId="1237894878" sldId="293"/>
            <ac:spMk id="4" creationId="{7941BDCC-B5B1-24B0-5944-529F9109777D}"/>
          </ac:spMkLst>
        </pc:spChg>
        <pc:spChg chg="add del mod">
          <ac:chgData name="tran.anh.hoang" userId="02abb854-3ba8-4092-8513-476a9b77f0cd" providerId="ADAL" clId="{62EE6895-289A-4980-8D3E-470074F09D4E}" dt="2022-06-30T21:11:58.787" v="6042" actId="478"/>
          <ac:spMkLst>
            <pc:docMk/>
            <pc:sldMk cId="1237894878" sldId="293"/>
            <ac:spMk id="6" creationId="{CA466A34-D39D-44E0-B9E5-726C05C88C19}"/>
          </ac:spMkLst>
        </pc:spChg>
        <pc:spChg chg="add mod">
          <ac:chgData name="tran.anh.hoang" userId="02abb854-3ba8-4092-8513-476a9b77f0cd" providerId="ADAL" clId="{62EE6895-289A-4980-8D3E-470074F09D4E}" dt="2022-07-16T21:54:03.872" v="6467"/>
          <ac:spMkLst>
            <pc:docMk/>
            <pc:sldMk cId="1237894878" sldId="293"/>
            <ac:spMk id="7" creationId="{F8D40009-D15F-1A5C-26D6-B1A01993BFA1}"/>
          </ac:spMkLst>
        </pc:spChg>
      </pc:sldChg>
      <pc:sldChg chg="add del">
        <pc:chgData name="tran.anh.hoang" userId="02abb854-3ba8-4092-8513-476a9b77f0cd" providerId="ADAL" clId="{62EE6895-289A-4980-8D3E-470074F09D4E}" dt="2022-06-28T22:41:09.486" v="1051" actId="47"/>
        <pc:sldMkLst>
          <pc:docMk/>
          <pc:sldMk cId="4020777623" sldId="293"/>
        </pc:sldMkLst>
      </pc:sldChg>
      <pc:sldChg chg="modSp new del mod">
        <pc:chgData name="tran.anh.hoang" userId="02abb854-3ba8-4092-8513-476a9b77f0cd" providerId="ADAL" clId="{62EE6895-289A-4980-8D3E-470074F09D4E}" dt="2022-06-30T21:12:28.405" v="6104" actId="47"/>
        <pc:sldMkLst>
          <pc:docMk/>
          <pc:sldMk cId="3909778418" sldId="294"/>
        </pc:sldMkLst>
        <pc:spChg chg="mod">
          <ac:chgData name="tran.anh.hoang" userId="02abb854-3ba8-4092-8513-476a9b77f0cd" providerId="ADAL" clId="{62EE6895-289A-4980-8D3E-470074F09D4E}" dt="2022-06-28T22:43:34.466" v="1088" actId="20577"/>
          <ac:spMkLst>
            <pc:docMk/>
            <pc:sldMk cId="3909778418" sldId="294"/>
            <ac:spMk id="2" creationId="{C6962F4D-DDF1-1684-68BF-96C76BBB850D}"/>
          </ac:spMkLst>
        </pc:spChg>
        <pc:spChg chg="mod">
          <ac:chgData name="tran.anh.hoang" userId="02abb854-3ba8-4092-8513-476a9b77f0cd" providerId="ADAL" clId="{62EE6895-289A-4980-8D3E-470074F09D4E}" dt="2022-06-28T22:43:41.891" v="1090" actId="14100"/>
          <ac:spMkLst>
            <pc:docMk/>
            <pc:sldMk cId="3909778418" sldId="294"/>
            <ac:spMk id="3" creationId="{79B3223D-A678-3183-0E0F-5F9BBA54E4EF}"/>
          </ac:spMkLst>
        </pc:spChg>
      </pc:sldChg>
      <pc:sldChg chg="new del">
        <pc:chgData name="tran.anh.hoang" userId="02abb854-3ba8-4092-8513-476a9b77f0cd" providerId="ADAL" clId="{62EE6895-289A-4980-8D3E-470074F09D4E}" dt="2022-06-28T23:04:00.058" v="1122" actId="47"/>
        <pc:sldMkLst>
          <pc:docMk/>
          <pc:sldMk cId="88506288" sldId="295"/>
        </pc:sldMkLst>
      </pc:sldChg>
      <pc:sldChg chg="delSp add del mod ord">
        <pc:chgData name="tran.anh.hoang" userId="02abb854-3ba8-4092-8513-476a9b77f0cd" providerId="ADAL" clId="{62EE6895-289A-4980-8D3E-470074F09D4E}" dt="2022-06-29T22:15:50.845" v="4622" actId="47"/>
        <pc:sldMkLst>
          <pc:docMk/>
          <pc:sldMk cId="3838516299" sldId="295"/>
        </pc:sldMkLst>
        <pc:spChg chg="del">
          <ac:chgData name="tran.anh.hoang" userId="02abb854-3ba8-4092-8513-476a9b77f0cd" providerId="ADAL" clId="{62EE6895-289A-4980-8D3E-470074F09D4E}" dt="2022-06-29T21:34:21.671" v="2797" actId="478"/>
          <ac:spMkLst>
            <pc:docMk/>
            <pc:sldMk cId="3838516299" sldId="295"/>
            <ac:spMk id="6" creationId="{CA466A34-D39D-44E0-B9E5-726C05C88C19}"/>
          </ac:spMkLst>
        </pc:spChg>
        <pc:picChg chg="del">
          <ac:chgData name="tran.anh.hoang" userId="02abb854-3ba8-4092-8513-476a9b77f0cd" providerId="ADAL" clId="{62EE6895-289A-4980-8D3E-470074F09D4E}" dt="2022-06-29T20:53:05.599" v="2036" actId="478"/>
          <ac:picMkLst>
            <pc:docMk/>
            <pc:sldMk cId="3838516299" sldId="295"/>
            <ac:picMk id="4" creationId="{2040133D-1BA5-3971-4EB2-457737B25A24}"/>
          </ac:picMkLst>
        </pc:picChg>
      </pc:sldChg>
      <pc:sldChg chg="addSp delSp modSp new mod">
        <pc:chgData name="tran.anh.hoang" userId="02abb854-3ba8-4092-8513-476a9b77f0cd" providerId="ADAL" clId="{62EE6895-289A-4980-8D3E-470074F09D4E}" dt="2022-06-30T20:15:51.212" v="5469" actId="1076"/>
        <pc:sldMkLst>
          <pc:docMk/>
          <pc:sldMk cId="3943998424" sldId="295"/>
        </pc:sldMkLst>
        <pc:spChg chg="mod">
          <ac:chgData name="tran.anh.hoang" userId="02abb854-3ba8-4092-8513-476a9b77f0cd" providerId="ADAL" clId="{62EE6895-289A-4980-8D3E-470074F09D4E}" dt="2022-06-29T22:25:49.331" v="5306" actId="1076"/>
          <ac:spMkLst>
            <pc:docMk/>
            <pc:sldMk cId="3943998424" sldId="295"/>
            <ac:spMk id="2" creationId="{83B4B169-2BEB-BDD7-5EBA-E838325C75AF}"/>
          </ac:spMkLst>
        </pc:spChg>
        <pc:spChg chg="del">
          <ac:chgData name="tran.anh.hoang" userId="02abb854-3ba8-4092-8513-476a9b77f0cd" providerId="ADAL" clId="{62EE6895-289A-4980-8D3E-470074F09D4E}" dt="2022-06-29T22:25:16.575" v="5292" actId="478"/>
          <ac:spMkLst>
            <pc:docMk/>
            <pc:sldMk cId="3943998424" sldId="295"/>
            <ac:spMk id="3" creationId="{A2511E1E-CD5F-9390-2716-F5FDC1BCFD84}"/>
          </ac:spMkLst>
        </pc:spChg>
        <pc:graphicFrameChg chg="add del mod">
          <ac:chgData name="tran.anh.hoang" userId="02abb854-3ba8-4092-8513-476a9b77f0cd" providerId="ADAL" clId="{62EE6895-289A-4980-8D3E-470074F09D4E}" dt="2022-06-30T20:00:50.452" v="5456" actId="478"/>
          <ac:graphicFrameMkLst>
            <pc:docMk/>
            <pc:sldMk cId="3943998424" sldId="295"/>
            <ac:graphicFrameMk id="5" creationId="{90B5ECD1-14AD-A229-D8A6-A00BDEC82220}"/>
          </ac:graphicFrameMkLst>
        </pc:graphicFrameChg>
        <pc:picChg chg="add mod">
          <ac:chgData name="tran.anh.hoang" userId="02abb854-3ba8-4092-8513-476a9b77f0cd" providerId="ADAL" clId="{62EE6895-289A-4980-8D3E-470074F09D4E}" dt="2022-06-29T22:52:26.799" v="5328" actId="1076"/>
          <ac:picMkLst>
            <pc:docMk/>
            <pc:sldMk cId="3943998424" sldId="295"/>
            <ac:picMk id="4" creationId="{CA4F3395-9727-8DED-B0B9-253C96F18F92}"/>
          </ac:picMkLst>
        </pc:picChg>
        <pc:picChg chg="add mod">
          <ac:chgData name="tran.anh.hoang" userId="02abb854-3ba8-4092-8513-476a9b77f0cd" providerId="ADAL" clId="{62EE6895-289A-4980-8D3E-470074F09D4E}" dt="2022-06-30T20:15:51.212" v="5469" actId="1076"/>
          <ac:picMkLst>
            <pc:docMk/>
            <pc:sldMk cId="3943998424" sldId="295"/>
            <ac:picMk id="6" creationId="{79184FB3-A0D3-4F89-F87F-BE535E62EFC9}"/>
          </ac:picMkLst>
        </pc:picChg>
      </pc:sldChg>
      <pc:sldChg chg="new del">
        <pc:chgData name="tran.anh.hoang" userId="02abb854-3ba8-4092-8513-476a9b77f0cd" providerId="ADAL" clId="{62EE6895-289A-4980-8D3E-470074F09D4E}" dt="2022-06-29T21:46:46.839" v="3460" actId="680"/>
        <pc:sldMkLst>
          <pc:docMk/>
          <pc:sldMk cId="2467909125" sldId="296"/>
        </pc:sldMkLst>
      </pc:sldChg>
      <pc:sldMasterChg chg="del delSldLayout">
        <pc:chgData name="tran.anh.hoang" userId="02abb854-3ba8-4092-8513-476a9b77f0cd" providerId="ADAL" clId="{62EE6895-289A-4980-8D3E-470074F09D4E}" dt="2022-06-28T20:52:17.408" v="100" actId="47"/>
        <pc:sldMasterMkLst>
          <pc:docMk/>
          <pc:sldMasterMk cId="0" sldId="2147483648"/>
        </pc:sldMasterMkLst>
        <pc:sldLayoutChg chg="del">
          <pc:chgData name="tran.anh.hoang" userId="02abb854-3ba8-4092-8513-476a9b77f0cd" providerId="ADAL" clId="{62EE6895-289A-4980-8D3E-470074F09D4E}" dt="2022-06-28T20:52:17.408" v="100" actId="47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modSp mod">
        <pc:chgData name="tran.anh.hoang" userId="02abb854-3ba8-4092-8513-476a9b77f0cd" providerId="ADAL" clId="{62EE6895-289A-4980-8D3E-470074F09D4E}" dt="2022-06-28T20:55:27.034" v="200" actId="20577"/>
        <pc:sldMasterMkLst>
          <pc:docMk/>
          <pc:sldMasterMk cId="0" sldId="2147483650"/>
        </pc:sldMasterMkLst>
        <pc:spChg chg="mod">
          <ac:chgData name="tran.anh.hoang" userId="02abb854-3ba8-4092-8513-476a9b77f0cd" providerId="ADAL" clId="{62EE6895-289A-4980-8D3E-470074F09D4E}" dt="2022-06-28T20:55:27.034" v="200" actId="20577"/>
          <ac:spMkLst>
            <pc:docMk/>
            <pc:sldMasterMk cId="0" sldId="2147483650"/>
            <ac:spMk id="28" creationId="{00000000-0000-0000-0000-000000000000}"/>
          </ac:spMkLst>
        </pc:spChg>
      </pc:sldMasterChg>
    </pc:docChg>
  </pc:docChgLst>
  <pc:docChgLst>
    <pc:chgData name="tran.anh.hoang" userId="02abb854-3ba8-4092-8513-476a9b77f0cd" providerId="ADAL" clId="{AD3DA1C9-E841-4B7F-98F9-8F9F84DBFF89}"/>
    <pc:docChg chg="undo custSel addSld delSld modSld sldOrd modMainMaster">
      <pc:chgData name="tran.anh.hoang" userId="02abb854-3ba8-4092-8513-476a9b77f0cd" providerId="ADAL" clId="{AD3DA1C9-E841-4B7F-98F9-8F9F84DBFF89}" dt="2022-10-24T20:55:49.986" v="914" actId="14100"/>
      <pc:docMkLst>
        <pc:docMk/>
      </pc:docMkLst>
      <pc:sldChg chg="modSp mod">
        <pc:chgData name="tran.anh.hoang" userId="02abb854-3ba8-4092-8513-476a9b77f0cd" providerId="ADAL" clId="{AD3DA1C9-E841-4B7F-98F9-8F9F84DBFF89}" dt="2022-10-24T19:40:35.677" v="16" actId="113"/>
        <pc:sldMkLst>
          <pc:docMk/>
          <pc:sldMk cId="0" sldId="257"/>
        </pc:sldMkLst>
        <pc:spChg chg="mod">
          <ac:chgData name="tran.anh.hoang" userId="02abb854-3ba8-4092-8513-476a9b77f0cd" providerId="ADAL" clId="{AD3DA1C9-E841-4B7F-98F9-8F9F84DBFF89}" dt="2022-10-24T19:40:35.677" v="16" actId="113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AD3DA1C9-E841-4B7F-98F9-8F9F84DBFF89}" dt="2022-10-24T20:53:56.487" v="858" actId="20577"/>
        <pc:sldMkLst>
          <pc:docMk/>
          <pc:sldMk cId="2931909046" sldId="273"/>
        </pc:sldMkLst>
        <pc:spChg chg="mod">
          <ac:chgData name="tran.anh.hoang" userId="02abb854-3ba8-4092-8513-476a9b77f0cd" providerId="ADAL" clId="{AD3DA1C9-E841-4B7F-98F9-8F9F84DBFF89}" dt="2022-10-24T20:53:56.487" v="858" actId="20577"/>
          <ac:spMkLst>
            <pc:docMk/>
            <pc:sldMk cId="2931909046" sldId="273"/>
            <ac:spMk id="4" creationId="{BEF2338E-A932-B047-2201-BC329ED561AD}"/>
          </ac:spMkLst>
        </pc:spChg>
      </pc:sldChg>
      <pc:sldChg chg="modSp mod">
        <pc:chgData name="tran.anh.hoang" userId="02abb854-3ba8-4092-8513-476a9b77f0cd" providerId="ADAL" clId="{AD3DA1C9-E841-4B7F-98F9-8F9F84DBFF89}" dt="2022-10-24T20:30:19.836" v="807" actId="1076"/>
        <pc:sldMkLst>
          <pc:docMk/>
          <pc:sldMk cId="2404519249" sldId="275"/>
        </pc:sldMkLst>
        <pc:spChg chg="mod">
          <ac:chgData name="tran.anh.hoang" userId="02abb854-3ba8-4092-8513-476a9b77f0cd" providerId="ADAL" clId="{AD3DA1C9-E841-4B7F-98F9-8F9F84DBFF89}" dt="2022-10-24T20:30:19.836" v="807" actId="1076"/>
          <ac:spMkLst>
            <pc:docMk/>
            <pc:sldMk cId="2404519249" sldId="275"/>
            <ac:spMk id="6" creationId="{CA466A34-D39D-44E0-B9E5-726C05C88C19}"/>
          </ac:spMkLst>
        </pc:spChg>
      </pc:sldChg>
      <pc:sldChg chg="addSp delSp modSp mod">
        <pc:chgData name="tran.anh.hoang" userId="02abb854-3ba8-4092-8513-476a9b77f0cd" providerId="ADAL" clId="{AD3DA1C9-E841-4B7F-98F9-8F9F84DBFF89}" dt="2022-10-24T20:32:42.684" v="820" actId="1076"/>
        <pc:sldMkLst>
          <pc:docMk/>
          <pc:sldMk cId="834166910" sldId="276"/>
        </pc:sldMkLst>
        <pc:spChg chg="del mod">
          <ac:chgData name="tran.anh.hoang" userId="02abb854-3ba8-4092-8513-476a9b77f0cd" providerId="ADAL" clId="{AD3DA1C9-E841-4B7F-98F9-8F9F84DBFF89}" dt="2022-10-24T20:32:32.141" v="813" actId="478"/>
          <ac:spMkLst>
            <pc:docMk/>
            <pc:sldMk cId="834166910" sldId="276"/>
            <ac:spMk id="3" creationId="{5BAF3A44-7CEC-F3D4-7E45-33C9FEFD7F57}"/>
          </ac:spMkLst>
        </pc:spChg>
        <pc:graphicFrameChg chg="add del mod">
          <ac:chgData name="tran.anh.hoang" userId="02abb854-3ba8-4092-8513-476a9b77f0cd" providerId="ADAL" clId="{AD3DA1C9-E841-4B7F-98F9-8F9F84DBFF89}" dt="2022-10-24T20:31:11.835" v="810" actId="478"/>
          <ac:graphicFrameMkLst>
            <pc:docMk/>
            <pc:sldMk cId="834166910" sldId="276"/>
            <ac:graphicFrameMk id="4" creationId="{95EF2FD9-BFA5-5A6A-45CE-346C03F92370}"/>
          </ac:graphicFrameMkLst>
        </pc:graphicFrameChg>
        <pc:picChg chg="add mod">
          <ac:chgData name="tran.anh.hoang" userId="02abb854-3ba8-4092-8513-476a9b77f0cd" providerId="ADAL" clId="{AD3DA1C9-E841-4B7F-98F9-8F9F84DBFF89}" dt="2022-10-24T20:32:42.684" v="820" actId="1076"/>
          <ac:picMkLst>
            <pc:docMk/>
            <pc:sldMk cId="834166910" sldId="276"/>
            <ac:picMk id="6" creationId="{4048493F-530A-443F-4A1F-5189D1302540}"/>
          </ac:picMkLst>
        </pc:picChg>
      </pc:sldChg>
      <pc:sldChg chg="addSp delSp modSp add mod">
        <pc:chgData name="tran.anh.hoang" userId="02abb854-3ba8-4092-8513-476a9b77f0cd" providerId="ADAL" clId="{AD3DA1C9-E841-4B7F-98F9-8F9F84DBFF89}" dt="2022-10-24T20:53:23.284" v="850" actId="114"/>
        <pc:sldMkLst>
          <pc:docMk/>
          <pc:sldMk cId="3893139524" sldId="277"/>
        </pc:sldMkLst>
        <pc:spChg chg="mod">
          <ac:chgData name="tran.anh.hoang" userId="02abb854-3ba8-4092-8513-476a9b77f0cd" providerId="ADAL" clId="{AD3DA1C9-E841-4B7F-98F9-8F9F84DBFF89}" dt="2022-10-24T20:53:23.284" v="850" actId="114"/>
          <ac:spMkLst>
            <pc:docMk/>
            <pc:sldMk cId="3893139524" sldId="277"/>
            <ac:spMk id="2" creationId="{903AE8A8-049F-81FA-EE0D-8B1E1259518A}"/>
          </ac:spMkLst>
        </pc:spChg>
        <pc:spChg chg="del">
          <ac:chgData name="tran.anh.hoang" userId="02abb854-3ba8-4092-8513-476a9b77f0cd" providerId="ADAL" clId="{AD3DA1C9-E841-4B7F-98F9-8F9F84DBFF89}" dt="2022-10-24T19:48:15.834" v="165" actId="478"/>
          <ac:spMkLst>
            <pc:docMk/>
            <pc:sldMk cId="3893139524" sldId="277"/>
            <ac:spMk id="3" creationId="{5BAF3A44-7CEC-F3D4-7E45-33C9FEFD7F57}"/>
          </ac:spMkLst>
        </pc:spChg>
        <pc:spChg chg="add del">
          <ac:chgData name="tran.anh.hoang" userId="02abb854-3ba8-4092-8513-476a9b77f0cd" providerId="ADAL" clId="{AD3DA1C9-E841-4B7F-98F9-8F9F84DBFF89}" dt="2022-10-24T19:53:06.954" v="175" actId="478"/>
          <ac:spMkLst>
            <pc:docMk/>
            <pc:sldMk cId="3893139524" sldId="277"/>
            <ac:spMk id="10" creationId="{785E6A5E-C37E-EDB3-0492-C752D48F9257}"/>
          </ac:spMkLst>
        </pc:spChg>
        <pc:picChg chg="add del">
          <ac:chgData name="tran.anh.hoang" userId="02abb854-3ba8-4092-8513-476a9b77f0cd" providerId="ADAL" clId="{AD3DA1C9-E841-4B7F-98F9-8F9F84DBFF89}" dt="2022-10-24T19:52:04.191" v="166" actId="478"/>
          <ac:picMkLst>
            <pc:docMk/>
            <pc:sldMk cId="3893139524" sldId="277"/>
            <ac:picMk id="5" creationId="{F4B040F3-AE10-FFC2-F9A6-5E58D7A9FCC2}"/>
          </ac:picMkLst>
        </pc:picChg>
        <pc:picChg chg="add mod">
          <ac:chgData name="tran.anh.hoang" userId="02abb854-3ba8-4092-8513-476a9b77f0cd" providerId="ADAL" clId="{AD3DA1C9-E841-4B7F-98F9-8F9F84DBFF89}" dt="2022-10-24T19:52:31.539" v="172" actId="1076"/>
          <ac:picMkLst>
            <pc:docMk/>
            <pc:sldMk cId="3893139524" sldId="277"/>
            <ac:picMk id="7" creationId="{8C6490EB-5E79-9ED3-68B7-7249AC8DCD19}"/>
          </ac:picMkLst>
        </pc:picChg>
        <pc:picChg chg="add mod">
          <ac:chgData name="tran.anh.hoang" userId="02abb854-3ba8-4092-8513-476a9b77f0cd" providerId="ADAL" clId="{AD3DA1C9-E841-4B7F-98F9-8F9F84DBFF89}" dt="2022-10-24T19:52:32.831" v="173" actId="1076"/>
          <ac:picMkLst>
            <pc:docMk/>
            <pc:sldMk cId="3893139524" sldId="277"/>
            <ac:picMk id="9" creationId="{96078A4D-B056-7EE7-019F-B681DC4D1CFA}"/>
          </ac:picMkLst>
        </pc:picChg>
      </pc:sldChg>
      <pc:sldChg chg="modSp add mod ord">
        <pc:chgData name="tran.anh.hoang" userId="02abb854-3ba8-4092-8513-476a9b77f0cd" providerId="ADAL" clId="{AD3DA1C9-E841-4B7F-98F9-8F9F84DBFF89}" dt="2022-10-24T19:42:19.880" v="156" actId="20577"/>
        <pc:sldMkLst>
          <pc:docMk/>
          <pc:sldMk cId="2769407716" sldId="278"/>
        </pc:sldMkLst>
        <pc:spChg chg="mod">
          <ac:chgData name="tran.anh.hoang" userId="02abb854-3ba8-4092-8513-476a9b77f0cd" providerId="ADAL" clId="{AD3DA1C9-E841-4B7F-98F9-8F9F84DBFF89}" dt="2022-10-24T19:42:19.880" v="156" actId="20577"/>
          <ac:spMkLst>
            <pc:docMk/>
            <pc:sldMk cId="2769407716" sldId="278"/>
            <ac:spMk id="6" creationId="{CA466A34-D39D-44E0-B9E5-726C05C88C19}"/>
          </ac:spMkLst>
        </pc:spChg>
      </pc:sldChg>
      <pc:sldChg chg="modSp add mod">
        <pc:chgData name="tran.anh.hoang" userId="02abb854-3ba8-4092-8513-476a9b77f0cd" providerId="ADAL" clId="{AD3DA1C9-E841-4B7F-98F9-8F9F84DBFF89}" dt="2022-10-24T20:07:51.164" v="393" actId="20577"/>
        <pc:sldMkLst>
          <pc:docMk/>
          <pc:sldMk cId="3995060774" sldId="279"/>
        </pc:sldMkLst>
        <pc:spChg chg="mod">
          <ac:chgData name="tran.anh.hoang" userId="02abb854-3ba8-4092-8513-476a9b77f0cd" providerId="ADAL" clId="{AD3DA1C9-E841-4B7F-98F9-8F9F84DBFF89}" dt="2022-10-24T20:07:51.164" v="393" actId="20577"/>
          <ac:spMkLst>
            <pc:docMk/>
            <pc:sldMk cId="3995060774" sldId="279"/>
            <ac:spMk id="6" creationId="{CA466A34-D39D-44E0-B9E5-726C05C88C19}"/>
          </ac:spMkLst>
        </pc:spChg>
      </pc:sldChg>
      <pc:sldChg chg="modSp add mod ord">
        <pc:chgData name="tran.anh.hoang" userId="02abb854-3ba8-4092-8513-476a9b77f0cd" providerId="ADAL" clId="{AD3DA1C9-E841-4B7F-98F9-8F9F84DBFF89}" dt="2022-10-24T19:53:32.649" v="186" actId="20577"/>
        <pc:sldMkLst>
          <pc:docMk/>
          <pc:sldMk cId="3090027846" sldId="280"/>
        </pc:sldMkLst>
        <pc:spChg chg="mod">
          <ac:chgData name="tran.anh.hoang" userId="02abb854-3ba8-4092-8513-476a9b77f0cd" providerId="ADAL" clId="{AD3DA1C9-E841-4B7F-98F9-8F9F84DBFF89}" dt="2022-10-24T19:53:32.649" v="186" actId="20577"/>
          <ac:spMkLst>
            <pc:docMk/>
            <pc:sldMk cId="3090027846" sldId="280"/>
            <ac:spMk id="6" creationId="{CA466A34-D39D-44E0-B9E5-726C05C88C19}"/>
          </ac:spMkLst>
        </pc:spChg>
      </pc:sldChg>
      <pc:sldChg chg="new del">
        <pc:chgData name="tran.anh.hoang" userId="02abb854-3ba8-4092-8513-476a9b77f0cd" providerId="ADAL" clId="{AD3DA1C9-E841-4B7F-98F9-8F9F84DBFF89}" dt="2022-10-24T19:54:10.153" v="250" actId="47"/>
        <pc:sldMkLst>
          <pc:docMk/>
          <pc:sldMk cId="791915571" sldId="281"/>
        </pc:sldMkLst>
      </pc:sldChg>
      <pc:sldChg chg="addSp delSp modSp add mod modAnim">
        <pc:chgData name="tran.anh.hoang" userId="02abb854-3ba8-4092-8513-476a9b77f0cd" providerId="ADAL" clId="{AD3DA1C9-E841-4B7F-98F9-8F9F84DBFF89}" dt="2022-10-24T20:53:26.230" v="851" actId="114"/>
        <pc:sldMkLst>
          <pc:docMk/>
          <pc:sldMk cId="4116718781" sldId="281"/>
        </pc:sldMkLst>
        <pc:spChg chg="mod">
          <ac:chgData name="tran.anh.hoang" userId="02abb854-3ba8-4092-8513-476a9b77f0cd" providerId="ADAL" clId="{AD3DA1C9-E841-4B7F-98F9-8F9F84DBFF89}" dt="2022-10-24T20:53:26.230" v="851" actId="114"/>
          <ac:spMkLst>
            <pc:docMk/>
            <pc:sldMk cId="4116718781" sldId="281"/>
            <ac:spMk id="2" creationId="{903AE8A8-049F-81FA-EE0D-8B1E1259518A}"/>
          </ac:spMkLst>
        </pc:spChg>
        <pc:spChg chg="add mod">
          <ac:chgData name="tran.anh.hoang" userId="02abb854-3ba8-4092-8513-476a9b77f0cd" providerId="ADAL" clId="{AD3DA1C9-E841-4B7F-98F9-8F9F84DBFF89}" dt="2022-10-24T19:55:47.518" v="279" actId="208"/>
          <ac:spMkLst>
            <pc:docMk/>
            <pc:sldMk cId="4116718781" sldId="281"/>
            <ac:spMk id="8" creationId="{6110C862-6723-8F2A-5173-B40627C2C543}"/>
          </ac:spMkLst>
        </pc:spChg>
        <pc:spChg chg="add mod">
          <ac:chgData name="tran.anh.hoang" userId="02abb854-3ba8-4092-8513-476a9b77f0cd" providerId="ADAL" clId="{AD3DA1C9-E841-4B7F-98F9-8F9F84DBFF89}" dt="2022-10-24T19:57:36.777" v="301" actId="14100"/>
          <ac:spMkLst>
            <pc:docMk/>
            <pc:sldMk cId="4116718781" sldId="281"/>
            <ac:spMk id="17" creationId="{0767493A-DEFF-125B-28D3-5FE656D46768}"/>
          </ac:spMkLst>
        </pc:spChg>
        <pc:spChg chg="add mod">
          <ac:chgData name="tran.anh.hoang" userId="02abb854-3ba8-4092-8513-476a9b77f0cd" providerId="ADAL" clId="{AD3DA1C9-E841-4B7F-98F9-8F9F84DBFF89}" dt="2022-10-24T19:59:08.451" v="320" actId="14100"/>
          <ac:spMkLst>
            <pc:docMk/>
            <pc:sldMk cId="4116718781" sldId="281"/>
            <ac:spMk id="23" creationId="{9F3A6F30-F060-5977-D020-A9C28BBACB0A}"/>
          </ac:spMkLst>
        </pc:spChg>
        <pc:spChg chg="add mod">
          <ac:chgData name="tran.anh.hoang" userId="02abb854-3ba8-4092-8513-476a9b77f0cd" providerId="ADAL" clId="{AD3DA1C9-E841-4B7F-98F9-8F9F84DBFF89}" dt="2022-10-24T20:01:50.959" v="342" actId="14100"/>
          <ac:spMkLst>
            <pc:docMk/>
            <pc:sldMk cId="4116718781" sldId="281"/>
            <ac:spMk id="30" creationId="{F246647F-8431-4425-2324-AE2A3C825B45}"/>
          </ac:spMkLst>
        </pc:spChg>
        <pc:picChg chg="add del mod">
          <ac:chgData name="tran.anh.hoang" userId="02abb854-3ba8-4092-8513-476a9b77f0cd" providerId="ADAL" clId="{AD3DA1C9-E841-4B7F-98F9-8F9F84DBFF89}" dt="2022-10-24T19:56:16.765" v="285" actId="478"/>
          <ac:picMkLst>
            <pc:docMk/>
            <pc:sldMk cId="4116718781" sldId="281"/>
            <ac:picMk id="4" creationId="{4BD5E735-AD84-3705-F639-F2B4763E6155}"/>
          </ac:picMkLst>
        </pc:picChg>
        <pc:picChg chg="add del mod">
          <ac:chgData name="tran.anh.hoang" userId="02abb854-3ba8-4092-8513-476a9b77f0cd" providerId="ADAL" clId="{AD3DA1C9-E841-4B7F-98F9-8F9F84DBFF89}" dt="2022-10-24T19:55:10.018" v="270" actId="21"/>
          <ac:picMkLst>
            <pc:docMk/>
            <pc:sldMk cId="4116718781" sldId="281"/>
            <ac:picMk id="6" creationId="{37E1C92E-1262-51AE-9928-3F7926632833}"/>
          </ac:picMkLst>
        </pc:picChg>
        <pc:picChg chg="del">
          <ac:chgData name="tran.anh.hoang" userId="02abb854-3ba8-4092-8513-476a9b77f0cd" providerId="ADAL" clId="{AD3DA1C9-E841-4B7F-98F9-8F9F84DBFF89}" dt="2022-10-24T19:54:17.338" v="252" actId="478"/>
          <ac:picMkLst>
            <pc:docMk/>
            <pc:sldMk cId="4116718781" sldId="281"/>
            <ac:picMk id="7" creationId="{8C6490EB-5E79-9ED3-68B7-7249AC8DCD19}"/>
          </ac:picMkLst>
        </pc:picChg>
        <pc:picChg chg="mod">
          <ac:chgData name="tran.anh.hoang" userId="02abb854-3ba8-4092-8513-476a9b77f0cd" providerId="ADAL" clId="{AD3DA1C9-E841-4B7F-98F9-8F9F84DBFF89}" dt="2022-10-24T19:58:57.752" v="317" actId="1076"/>
          <ac:picMkLst>
            <pc:docMk/>
            <pc:sldMk cId="4116718781" sldId="281"/>
            <ac:picMk id="9" creationId="{96078A4D-B056-7EE7-019F-B681DC4D1CFA}"/>
          </ac:picMkLst>
        </pc:picChg>
        <pc:picChg chg="add del mod">
          <ac:chgData name="tran.anh.hoang" userId="02abb854-3ba8-4092-8513-476a9b77f0cd" providerId="ADAL" clId="{AD3DA1C9-E841-4B7F-98F9-8F9F84DBFF89}" dt="2022-10-24T19:56:55.482" v="290" actId="478"/>
          <ac:picMkLst>
            <pc:docMk/>
            <pc:sldMk cId="4116718781" sldId="281"/>
            <ac:picMk id="14" creationId="{6AE97D4D-8BAB-1586-14B7-199736CF9D89}"/>
          </ac:picMkLst>
        </pc:picChg>
        <pc:picChg chg="add mod">
          <ac:chgData name="tran.anh.hoang" userId="02abb854-3ba8-4092-8513-476a9b77f0cd" providerId="ADAL" clId="{AD3DA1C9-E841-4B7F-98F9-8F9F84DBFF89}" dt="2022-10-24T19:58:44.744" v="312" actId="1076"/>
          <ac:picMkLst>
            <pc:docMk/>
            <pc:sldMk cId="4116718781" sldId="281"/>
            <ac:picMk id="16" creationId="{5502D8C9-1ADE-02AF-75F0-6665CF2147DD}"/>
          </ac:picMkLst>
        </pc:picChg>
        <pc:picChg chg="add mod">
          <ac:chgData name="tran.anh.hoang" userId="02abb854-3ba8-4092-8513-476a9b77f0cd" providerId="ADAL" clId="{AD3DA1C9-E841-4B7F-98F9-8F9F84DBFF89}" dt="2022-10-24T20:01:13.866" v="336" actId="14100"/>
          <ac:picMkLst>
            <pc:docMk/>
            <pc:sldMk cId="4116718781" sldId="281"/>
            <ac:picMk id="21" creationId="{4182BB4D-9CB5-6C9A-BD02-0EA61243747C}"/>
          </ac:picMkLst>
        </pc:picChg>
        <pc:picChg chg="add mod">
          <ac:chgData name="tran.anh.hoang" userId="02abb854-3ba8-4092-8513-476a9b77f0cd" providerId="ADAL" clId="{AD3DA1C9-E841-4B7F-98F9-8F9F84DBFF89}" dt="2022-10-24T20:02:05.131" v="344" actId="14100"/>
          <ac:picMkLst>
            <pc:docMk/>
            <pc:sldMk cId="4116718781" sldId="281"/>
            <ac:picMk id="27" creationId="{D632E605-C0AD-041E-8785-7948892B8C83}"/>
          </ac:picMkLst>
        </pc:picChg>
        <pc:picChg chg="add del mod">
          <ac:chgData name="tran.anh.hoang" userId="02abb854-3ba8-4092-8513-476a9b77f0cd" providerId="ADAL" clId="{AD3DA1C9-E841-4B7F-98F9-8F9F84DBFF89}" dt="2022-10-24T20:01:30.519" v="338"/>
          <ac:picMkLst>
            <pc:docMk/>
            <pc:sldMk cId="4116718781" sldId="281"/>
            <ac:picMk id="28" creationId="{EF696BFA-2E4B-F204-7045-90BE9F5A49E9}"/>
          </ac:picMkLst>
        </pc:picChg>
        <pc:cxnChg chg="add mod">
          <ac:chgData name="tran.anh.hoang" userId="02abb854-3ba8-4092-8513-476a9b77f0cd" providerId="ADAL" clId="{AD3DA1C9-E841-4B7F-98F9-8F9F84DBFF89}" dt="2022-10-24T19:56:06.006" v="283" actId="14100"/>
          <ac:cxnSpMkLst>
            <pc:docMk/>
            <pc:sldMk cId="4116718781" sldId="281"/>
            <ac:cxnSpMk id="11" creationId="{8026A516-C718-85DB-33C0-FC585CCAB344}"/>
          </ac:cxnSpMkLst>
        </pc:cxnChg>
        <pc:cxnChg chg="add mod">
          <ac:chgData name="tran.anh.hoang" userId="02abb854-3ba8-4092-8513-476a9b77f0cd" providerId="ADAL" clId="{AD3DA1C9-E841-4B7F-98F9-8F9F84DBFF89}" dt="2022-10-24T20:33:52.564" v="826" actId="14100"/>
          <ac:cxnSpMkLst>
            <pc:docMk/>
            <pc:sldMk cId="4116718781" sldId="281"/>
            <ac:cxnSpMk id="18" creationId="{BC867EAB-E500-1E66-0BEF-D0B5B92469A5}"/>
          </ac:cxnSpMkLst>
        </pc:cxnChg>
        <pc:cxnChg chg="add mod">
          <ac:chgData name="tran.anh.hoang" userId="02abb854-3ba8-4092-8513-476a9b77f0cd" providerId="ADAL" clId="{AD3DA1C9-E841-4B7F-98F9-8F9F84DBFF89}" dt="2022-10-24T20:33:57.020" v="828" actId="14100"/>
          <ac:cxnSpMkLst>
            <pc:docMk/>
            <pc:sldMk cId="4116718781" sldId="281"/>
            <ac:cxnSpMk id="24" creationId="{E0FAF30B-2F43-1311-3D5A-B110F500D117}"/>
          </ac:cxnSpMkLst>
        </pc:cxnChg>
        <pc:cxnChg chg="add del mod">
          <ac:chgData name="tran.anh.hoang" userId="02abb854-3ba8-4092-8513-476a9b77f0cd" providerId="ADAL" clId="{AD3DA1C9-E841-4B7F-98F9-8F9F84DBFF89}" dt="2022-10-24T20:01:30.519" v="338"/>
          <ac:cxnSpMkLst>
            <pc:docMk/>
            <pc:sldMk cId="4116718781" sldId="281"/>
            <ac:cxnSpMk id="29" creationId="{D11F91A4-B2AD-3514-2EF8-69F0EDB10734}"/>
          </ac:cxnSpMkLst>
        </pc:cxnChg>
        <pc:cxnChg chg="add mod">
          <ac:chgData name="tran.anh.hoang" userId="02abb854-3ba8-4092-8513-476a9b77f0cd" providerId="ADAL" clId="{AD3DA1C9-E841-4B7F-98F9-8F9F84DBFF89}" dt="2022-10-24T20:01:57.072" v="343" actId="14100"/>
          <ac:cxnSpMkLst>
            <pc:docMk/>
            <pc:sldMk cId="4116718781" sldId="281"/>
            <ac:cxnSpMk id="31" creationId="{7FBD7303-0554-7A32-6BDE-3E22D3D4DDA8}"/>
          </ac:cxnSpMkLst>
        </pc:cxnChg>
      </pc:sldChg>
      <pc:sldChg chg="addSp delSp modSp add mod modAnim">
        <pc:chgData name="tran.anh.hoang" userId="02abb854-3ba8-4092-8513-476a9b77f0cd" providerId="ADAL" clId="{AD3DA1C9-E841-4B7F-98F9-8F9F84DBFF89}" dt="2022-10-24T20:53:30.613" v="852" actId="114"/>
        <pc:sldMkLst>
          <pc:docMk/>
          <pc:sldMk cId="2319279653" sldId="282"/>
        </pc:sldMkLst>
        <pc:spChg chg="mod">
          <ac:chgData name="tran.anh.hoang" userId="02abb854-3ba8-4092-8513-476a9b77f0cd" providerId="ADAL" clId="{AD3DA1C9-E841-4B7F-98F9-8F9F84DBFF89}" dt="2022-10-24T20:53:30.613" v="852" actId="114"/>
          <ac:spMkLst>
            <pc:docMk/>
            <pc:sldMk cId="2319279653" sldId="282"/>
            <ac:spMk id="2" creationId="{903AE8A8-049F-81FA-EE0D-8B1E1259518A}"/>
          </ac:spMkLst>
        </pc:spChg>
        <pc:spChg chg="add mod">
          <ac:chgData name="tran.anh.hoang" userId="02abb854-3ba8-4092-8513-476a9b77f0cd" providerId="ADAL" clId="{AD3DA1C9-E841-4B7F-98F9-8F9F84DBFF89}" dt="2022-10-24T20:05:11.097" v="374" actId="1076"/>
          <ac:spMkLst>
            <pc:docMk/>
            <pc:sldMk cId="2319279653" sldId="282"/>
            <ac:spMk id="6" creationId="{C5E63EF8-D5BE-21D9-8CCF-A7AF7CB1D1BF}"/>
          </ac:spMkLst>
        </pc:spChg>
        <pc:spChg chg="add del mod">
          <ac:chgData name="tran.anh.hoang" userId="02abb854-3ba8-4092-8513-476a9b77f0cd" providerId="ADAL" clId="{AD3DA1C9-E841-4B7F-98F9-8F9F84DBFF89}" dt="2022-10-24T20:04:45.534" v="372" actId="1076"/>
          <ac:spMkLst>
            <pc:docMk/>
            <pc:sldMk cId="2319279653" sldId="282"/>
            <ac:spMk id="8" creationId="{6110C862-6723-8F2A-5173-B40627C2C543}"/>
          </ac:spMkLst>
        </pc:spChg>
        <pc:spChg chg="del">
          <ac:chgData name="tran.anh.hoang" userId="02abb854-3ba8-4092-8513-476a9b77f0cd" providerId="ADAL" clId="{AD3DA1C9-E841-4B7F-98F9-8F9F84DBFF89}" dt="2022-10-24T20:02:24.445" v="347" actId="478"/>
          <ac:spMkLst>
            <pc:docMk/>
            <pc:sldMk cId="2319279653" sldId="282"/>
            <ac:spMk id="17" creationId="{0767493A-DEFF-125B-28D3-5FE656D46768}"/>
          </ac:spMkLst>
        </pc:spChg>
        <pc:spChg chg="del">
          <ac:chgData name="tran.anh.hoang" userId="02abb854-3ba8-4092-8513-476a9b77f0cd" providerId="ADAL" clId="{AD3DA1C9-E841-4B7F-98F9-8F9F84DBFF89}" dt="2022-10-24T20:02:30.176" v="349" actId="478"/>
          <ac:spMkLst>
            <pc:docMk/>
            <pc:sldMk cId="2319279653" sldId="282"/>
            <ac:spMk id="23" creationId="{9F3A6F30-F060-5977-D020-A9C28BBACB0A}"/>
          </ac:spMkLst>
        </pc:spChg>
        <pc:spChg chg="del">
          <ac:chgData name="tran.anh.hoang" userId="02abb854-3ba8-4092-8513-476a9b77f0cd" providerId="ADAL" clId="{AD3DA1C9-E841-4B7F-98F9-8F9F84DBFF89}" dt="2022-10-24T20:02:24.445" v="347" actId="478"/>
          <ac:spMkLst>
            <pc:docMk/>
            <pc:sldMk cId="2319279653" sldId="282"/>
            <ac:spMk id="30" creationId="{F246647F-8431-4425-2324-AE2A3C825B45}"/>
          </ac:spMkLst>
        </pc:spChg>
        <pc:picChg chg="add mod">
          <ac:chgData name="tran.anh.hoang" userId="02abb854-3ba8-4092-8513-476a9b77f0cd" providerId="ADAL" clId="{AD3DA1C9-E841-4B7F-98F9-8F9F84DBFF89}" dt="2022-10-24T20:04:45.534" v="372" actId="1076"/>
          <ac:picMkLst>
            <pc:docMk/>
            <pc:sldMk cId="2319279653" sldId="282"/>
            <ac:picMk id="5" creationId="{F1CDB984-24FC-B945-1081-DB8953C61693}"/>
          </ac:picMkLst>
        </pc:picChg>
        <pc:picChg chg="add del mod">
          <ac:chgData name="tran.anh.hoang" userId="02abb854-3ba8-4092-8513-476a9b77f0cd" providerId="ADAL" clId="{AD3DA1C9-E841-4B7F-98F9-8F9F84DBFF89}" dt="2022-10-24T20:04:45.534" v="372" actId="1076"/>
          <ac:picMkLst>
            <pc:docMk/>
            <pc:sldMk cId="2319279653" sldId="282"/>
            <ac:picMk id="9" creationId="{96078A4D-B056-7EE7-019F-B681DC4D1CFA}"/>
          </ac:picMkLst>
        </pc:picChg>
        <pc:picChg chg="add mod">
          <ac:chgData name="tran.anh.hoang" userId="02abb854-3ba8-4092-8513-476a9b77f0cd" providerId="ADAL" clId="{AD3DA1C9-E841-4B7F-98F9-8F9F84DBFF89}" dt="2022-10-24T20:05:56.184" v="383" actId="14100"/>
          <ac:picMkLst>
            <pc:docMk/>
            <pc:sldMk cId="2319279653" sldId="282"/>
            <ac:picMk id="13" creationId="{E3D82E88-E2DE-91C9-48F9-60A120B3D1CF}"/>
          </ac:picMkLst>
        </pc:picChg>
        <pc:picChg chg="del">
          <ac:chgData name="tran.anh.hoang" userId="02abb854-3ba8-4092-8513-476a9b77f0cd" providerId="ADAL" clId="{AD3DA1C9-E841-4B7F-98F9-8F9F84DBFF89}" dt="2022-10-24T20:02:22.107" v="346" actId="478"/>
          <ac:picMkLst>
            <pc:docMk/>
            <pc:sldMk cId="2319279653" sldId="282"/>
            <ac:picMk id="16" creationId="{5502D8C9-1ADE-02AF-75F0-6665CF2147DD}"/>
          </ac:picMkLst>
        </pc:picChg>
        <pc:picChg chg="del">
          <ac:chgData name="tran.anh.hoang" userId="02abb854-3ba8-4092-8513-476a9b77f0cd" providerId="ADAL" clId="{AD3DA1C9-E841-4B7F-98F9-8F9F84DBFF89}" dt="2022-10-24T20:02:24.445" v="347" actId="478"/>
          <ac:picMkLst>
            <pc:docMk/>
            <pc:sldMk cId="2319279653" sldId="282"/>
            <ac:picMk id="21" creationId="{4182BB4D-9CB5-6C9A-BD02-0EA61243747C}"/>
          </ac:picMkLst>
        </pc:picChg>
        <pc:picChg chg="del">
          <ac:chgData name="tran.anh.hoang" userId="02abb854-3ba8-4092-8513-476a9b77f0cd" providerId="ADAL" clId="{AD3DA1C9-E841-4B7F-98F9-8F9F84DBFF89}" dt="2022-10-24T20:02:24.445" v="347" actId="478"/>
          <ac:picMkLst>
            <pc:docMk/>
            <pc:sldMk cId="2319279653" sldId="282"/>
            <ac:picMk id="27" creationId="{D632E605-C0AD-041E-8785-7948892B8C83}"/>
          </ac:picMkLst>
        </pc:picChg>
        <pc:cxnChg chg="add mod">
          <ac:chgData name="tran.anh.hoang" userId="02abb854-3ba8-4092-8513-476a9b77f0cd" providerId="ADAL" clId="{AD3DA1C9-E841-4B7F-98F9-8F9F84DBFF89}" dt="2022-10-24T20:05:48.145" v="381" actId="14100"/>
          <ac:cxnSpMkLst>
            <pc:docMk/>
            <pc:sldMk cId="2319279653" sldId="282"/>
            <ac:cxnSpMk id="7" creationId="{5B3D9196-BFA0-4971-9F82-4DE209BC108E}"/>
          </ac:cxnSpMkLst>
        </pc:cxnChg>
        <pc:cxnChg chg="add del mod">
          <ac:chgData name="tran.anh.hoang" userId="02abb854-3ba8-4092-8513-476a9b77f0cd" providerId="ADAL" clId="{AD3DA1C9-E841-4B7F-98F9-8F9F84DBFF89}" dt="2022-10-24T20:04:45.534" v="372" actId="1076"/>
          <ac:cxnSpMkLst>
            <pc:docMk/>
            <pc:sldMk cId="2319279653" sldId="282"/>
            <ac:cxnSpMk id="11" creationId="{8026A516-C718-85DB-33C0-FC585CCAB344}"/>
          </ac:cxnSpMkLst>
        </pc:cxnChg>
        <pc:cxnChg chg="del">
          <ac:chgData name="tran.anh.hoang" userId="02abb854-3ba8-4092-8513-476a9b77f0cd" providerId="ADAL" clId="{AD3DA1C9-E841-4B7F-98F9-8F9F84DBFF89}" dt="2022-10-24T20:02:24.445" v="347" actId="478"/>
          <ac:cxnSpMkLst>
            <pc:docMk/>
            <pc:sldMk cId="2319279653" sldId="282"/>
            <ac:cxnSpMk id="18" creationId="{BC867EAB-E500-1E66-0BEF-D0B5B92469A5}"/>
          </ac:cxnSpMkLst>
        </pc:cxnChg>
        <pc:cxnChg chg="del">
          <ac:chgData name="tran.anh.hoang" userId="02abb854-3ba8-4092-8513-476a9b77f0cd" providerId="ADAL" clId="{AD3DA1C9-E841-4B7F-98F9-8F9F84DBFF89}" dt="2022-10-24T20:02:27.936" v="348" actId="478"/>
          <ac:cxnSpMkLst>
            <pc:docMk/>
            <pc:sldMk cId="2319279653" sldId="282"/>
            <ac:cxnSpMk id="24" creationId="{E0FAF30B-2F43-1311-3D5A-B110F500D117}"/>
          </ac:cxnSpMkLst>
        </pc:cxnChg>
        <pc:cxnChg chg="del">
          <ac:chgData name="tran.anh.hoang" userId="02abb854-3ba8-4092-8513-476a9b77f0cd" providerId="ADAL" clId="{AD3DA1C9-E841-4B7F-98F9-8F9F84DBFF89}" dt="2022-10-24T20:02:24.445" v="347" actId="478"/>
          <ac:cxnSpMkLst>
            <pc:docMk/>
            <pc:sldMk cId="2319279653" sldId="282"/>
            <ac:cxnSpMk id="31" creationId="{7FBD7303-0554-7A32-6BDE-3E22D3D4DDA8}"/>
          </ac:cxnSpMkLst>
        </pc:cxnChg>
      </pc:sldChg>
      <pc:sldChg chg="addSp delSp modSp add mod">
        <pc:chgData name="tran.anh.hoang" userId="02abb854-3ba8-4092-8513-476a9b77f0cd" providerId="ADAL" clId="{AD3DA1C9-E841-4B7F-98F9-8F9F84DBFF89}" dt="2022-10-24T20:53:34.157" v="853" actId="114"/>
        <pc:sldMkLst>
          <pc:docMk/>
          <pc:sldMk cId="2605964796" sldId="283"/>
        </pc:sldMkLst>
        <pc:spChg chg="mod">
          <ac:chgData name="tran.anh.hoang" userId="02abb854-3ba8-4092-8513-476a9b77f0cd" providerId="ADAL" clId="{AD3DA1C9-E841-4B7F-98F9-8F9F84DBFF89}" dt="2022-10-24T20:53:34.157" v="853" actId="114"/>
          <ac:spMkLst>
            <pc:docMk/>
            <pc:sldMk cId="2605964796" sldId="283"/>
            <ac:spMk id="2" creationId="{903AE8A8-049F-81FA-EE0D-8B1E1259518A}"/>
          </ac:spMkLst>
        </pc:spChg>
        <pc:spChg chg="del">
          <ac:chgData name="tran.anh.hoang" userId="02abb854-3ba8-4092-8513-476a9b77f0cd" providerId="ADAL" clId="{AD3DA1C9-E841-4B7F-98F9-8F9F84DBFF89}" dt="2022-10-24T20:06:13.676" v="385" actId="478"/>
          <ac:spMkLst>
            <pc:docMk/>
            <pc:sldMk cId="2605964796" sldId="283"/>
            <ac:spMk id="6" creationId="{C5E63EF8-D5BE-21D9-8CCF-A7AF7CB1D1BF}"/>
          </ac:spMkLst>
        </pc:spChg>
        <pc:spChg chg="del">
          <ac:chgData name="tran.anh.hoang" userId="02abb854-3ba8-4092-8513-476a9b77f0cd" providerId="ADAL" clId="{AD3DA1C9-E841-4B7F-98F9-8F9F84DBFF89}" dt="2022-10-24T20:06:13.676" v="385" actId="478"/>
          <ac:spMkLst>
            <pc:docMk/>
            <pc:sldMk cId="2605964796" sldId="283"/>
            <ac:spMk id="8" creationId="{6110C862-6723-8F2A-5173-B40627C2C543}"/>
          </ac:spMkLst>
        </pc:spChg>
        <pc:picChg chg="add mod">
          <ac:chgData name="tran.anh.hoang" userId="02abb854-3ba8-4092-8513-476a9b77f0cd" providerId="ADAL" clId="{AD3DA1C9-E841-4B7F-98F9-8F9F84DBFF89}" dt="2022-10-24T20:06:27.905" v="389" actId="1076"/>
          <ac:picMkLst>
            <pc:docMk/>
            <pc:sldMk cId="2605964796" sldId="283"/>
            <ac:picMk id="4" creationId="{3E79D3D4-F4EC-5C43-DBA1-99693F619982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5" creationId="{F1CDB984-24FC-B945-1081-DB8953C61693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9" creationId="{96078A4D-B056-7EE7-019F-B681DC4D1CFA}"/>
          </ac:picMkLst>
        </pc:picChg>
        <pc:picChg chg="del">
          <ac:chgData name="tran.anh.hoang" userId="02abb854-3ba8-4092-8513-476a9b77f0cd" providerId="ADAL" clId="{AD3DA1C9-E841-4B7F-98F9-8F9F84DBFF89}" dt="2022-10-24T20:06:13.676" v="385" actId="478"/>
          <ac:picMkLst>
            <pc:docMk/>
            <pc:sldMk cId="2605964796" sldId="283"/>
            <ac:picMk id="13" creationId="{E3D82E88-E2DE-91C9-48F9-60A120B3D1CF}"/>
          </ac:picMkLst>
        </pc:picChg>
        <pc:cxnChg chg="del">
          <ac:chgData name="tran.anh.hoang" userId="02abb854-3ba8-4092-8513-476a9b77f0cd" providerId="ADAL" clId="{AD3DA1C9-E841-4B7F-98F9-8F9F84DBFF89}" dt="2022-10-24T20:06:13.676" v="385" actId="478"/>
          <ac:cxnSpMkLst>
            <pc:docMk/>
            <pc:sldMk cId="2605964796" sldId="283"/>
            <ac:cxnSpMk id="7" creationId="{5B3D9196-BFA0-4971-9F82-4DE209BC108E}"/>
          </ac:cxnSpMkLst>
        </pc:cxnChg>
        <pc:cxnChg chg="del">
          <ac:chgData name="tran.anh.hoang" userId="02abb854-3ba8-4092-8513-476a9b77f0cd" providerId="ADAL" clId="{AD3DA1C9-E841-4B7F-98F9-8F9F84DBFF89}" dt="2022-10-24T20:06:13.676" v="385" actId="478"/>
          <ac:cxnSpMkLst>
            <pc:docMk/>
            <pc:sldMk cId="2605964796" sldId="283"/>
            <ac:cxnSpMk id="11" creationId="{8026A516-C718-85DB-33C0-FC585CCAB344}"/>
          </ac:cxnSpMkLst>
        </pc:cxnChg>
      </pc:sldChg>
      <pc:sldChg chg="add del">
        <pc:chgData name="tran.anh.hoang" userId="02abb854-3ba8-4092-8513-476a9b77f0cd" providerId="ADAL" clId="{AD3DA1C9-E841-4B7F-98F9-8F9F84DBFF89}" dt="2022-10-24T20:06:40.668" v="391" actId="47"/>
        <pc:sldMkLst>
          <pc:docMk/>
          <pc:sldMk cId="1953056800" sldId="284"/>
        </pc:sldMkLst>
      </pc:sldChg>
      <pc:sldChg chg="addSp delSp modSp add mod ord">
        <pc:chgData name="tran.anh.hoang" userId="02abb854-3ba8-4092-8513-476a9b77f0cd" providerId="ADAL" clId="{AD3DA1C9-E841-4B7F-98F9-8F9F84DBFF89}" dt="2022-10-24T20:53:18.050" v="849"/>
        <pc:sldMkLst>
          <pc:docMk/>
          <pc:sldMk cId="2724298830" sldId="284"/>
        </pc:sldMkLst>
        <pc:spChg chg="mod">
          <ac:chgData name="tran.anh.hoang" userId="02abb854-3ba8-4092-8513-476a9b77f0cd" providerId="ADAL" clId="{AD3DA1C9-E841-4B7F-98F9-8F9F84DBFF89}" dt="2022-10-24T20:53:18.050" v="849"/>
          <ac:spMkLst>
            <pc:docMk/>
            <pc:sldMk cId="2724298830" sldId="284"/>
            <ac:spMk id="2" creationId="{903AE8A8-049F-81FA-EE0D-8B1E1259518A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3" creationId="{E86863DA-8188-F37F-8E28-49706704492A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5" creationId="{86451CFB-DE71-B5C1-1AA2-7D27B248884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6" creationId="{15D6F60D-F7D8-908D-AD01-A49F9B91CA35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7" creationId="{AA10307E-A576-915B-96BE-422AB613376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8" creationId="{50CF75CE-8C2C-3333-8569-AE387096550D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9" creationId="{134301CD-0AFE-7C4D-9748-1307221CF92B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0" creationId="{87ACF6C2-EB10-1BBB-C755-27B7F453CF5F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1" creationId="{63BD80A9-622A-A24C-0A76-7C1298763247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2" creationId="{FD1E61FD-AEBF-47FD-73F7-E05BB0849E29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3" creationId="{C068F685-FF72-36A8-5939-A04D6519A24F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4" creationId="{48F9CB26-F61A-3DFA-BF39-C6AFD936FD12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5" creationId="{E6E9340C-8A85-A538-BAEA-7844F5194CCC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6" creationId="{67939589-5715-0726-2397-DAAC3280C093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7" creationId="{AF45F3AA-F16B-BD15-7060-338DB00E4093}"/>
          </ac:spMkLst>
        </pc:spChg>
        <pc:spChg chg="add del mod">
          <ac:chgData name="tran.anh.hoang" userId="02abb854-3ba8-4092-8513-476a9b77f0cd" providerId="ADAL" clId="{AD3DA1C9-E841-4B7F-98F9-8F9F84DBFF89}" dt="2022-10-24T20:09:45.741" v="408"/>
          <ac:spMkLst>
            <pc:docMk/>
            <pc:sldMk cId="2724298830" sldId="284"/>
            <ac:spMk id="18" creationId="{9A4B63B7-35DC-1FC2-FB89-817B0F1D3A2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19" creationId="{C8ABA9FA-5098-1A71-C6B5-1CECE9BB8479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0" creationId="{2C1D642E-3511-C90A-5797-6C6B32CEE7AC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1" creationId="{E37530F8-F9B2-1C2A-6F38-3AA5B3EED75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2" creationId="{753599C0-23F8-5AAE-0969-A69DA9313FFA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3" creationId="{3F51593B-66EE-F5A8-B3F0-73F9699B94DF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4" creationId="{92DB6353-F6DA-33B7-5A81-67CD866FA16D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5" creationId="{99036DA5-CD1D-E764-A060-AB24D1AF3ABF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6" creationId="{21E8509A-3B52-23E5-23E9-AFF9448E68A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7" creationId="{47EADDD5-04AB-D351-2DFA-A17FD74191CC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8" creationId="{3EABBA63-8953-2D46-ADC1-F2E85DA59C2B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29" creationId="{BDBD5BBF-E558-ED7E-E276-325ECB0F94E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0" creationId="{1F158BBA-3FF2-0AF5-A60F-93D580E07206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1" creationId="{91691CFB-E865-4795-BDF9-9B6D845819B8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2" creationId="{5CE348BA-AA9C-9A75-C2E2-5F4D9F0AE7DA}"/>
          </ac:spMkLst>
        </pc:spChg>
        <pc:spChg chg="add del mod">
          <ac:chgData name="tran.anh.hoang" userId="02abb854-3ba8-4092-8513-476a9b77f0cd" providerId="ADAL" clId="{AD3DA1C9-E841-4B7F-98F9-8F9F84DBFF89}" dt="2022-10-24T20:09:52.188" v="412"/>
          <ac:spMkLst>
            <pc:docMk/>
            <pc:sldMk cId="2724298830" sldId="284"/>
            <ac:spMk id="33" creationId="{4C5D97D6-8CD8-A913-0384-C28A7C500418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4" creationId="{74CE18B9-4A95-E70D-26C6-738C52B2632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5" creationId="{687CF7BA-52BE-600D-B258-53DF6AA49AA9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6" creationId="{8DA9B263-7F36-F75E-80A2-8589D95527EF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7" creationId="{85894CEB-042F-DE0E-16C7-DDE59D984B01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8" creationId="{6DA5F64D-1883-65E8-0738-71E817AF71C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39" creationId="{ABE8A5EA-5E1F-FDB1-9A38-CC3541993692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0" creationId="{54C74C35-3A27-E1F4-6A4E-9A7316913ED5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1" creationId="{5A272ABB-D7B7-9156-E822-4FDCA193D627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2" creationId="{4F93359B-83B1-8EAE-CA09-4A0182EE0161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3" creationId="{547F198E-D1C0-3EAA-B415-629EC4D5B4F7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4" creationId="{06D0A610-8161-2E99-828C-CB6CF2FF4814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5" creationId="{37EA2FA5-0321-6F90-644D-605E84D04826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6" creationId="{352CA41A-754A-704F-5E9E-299D8CB4CE1E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7" creationId="{9AA68AAC-110F-2A23-06C4-11FD350F24C8}"/>
          </ac:spMkLst>
        </pc:spChg>
        <pc:spChg chg="add del mod">
          <ac:chgData name="tran.anh.hoang" userId="02abb854-3ba8-4092-8513-476a9b77f0cd" providerId="ADAL" clId="{AD3DA1C9-E841-4B7F-98F9-8F9F84DBFF89}" dt="2022-10-24T20:10:57.063" v="417" actId="478"/>
          <ac:spMkLst>
            <pc:docMk/>
            <pc:sldMk cId="2724298830" sldId="284"/>
            <ac:spMk id="48" creationId="{90A84740-EE3B-6D38-EEC0-346753AF8FA6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49" creationId="{AABB03ED-0508-4B71-7E9B-17CA2203B09D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0" creationId="{A46C26AC-DD97-9740-7D1B-BE57EE8C58B1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1" creationId="{E94F5CA0-7720-D371-2D88-22CDF17A8702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2" creationId="{0A1B7DC1-4755-9B97-3D80-12A1C1B8ADB3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3" creationId="{9E9BE3AC-EBF5-AF7C-3E00-F5F950A67CF6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4" creationId="{AC4EFA69-1D23-062E-3C0A-C7485BF34861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5" creationId="{014556E6-58ED-5125-8BF4-D4028659B08D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6" creationId="{EF8E75F3-88E0-27AF-2F58-95A341368DAB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7" creationId="{8CED9395-3DA0-47C0-FA21-A44A111DAB23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8" creationId="{D5543553-C65F-64C1-B92C-79BE47C3818F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59" creationId="{E0ADA93B-8B46-F4A2-E070-3203791E85EF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0" creationId="{4A139646-AF14-0443-EDB8-38A94073B307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1" creationId="{27DDAD83-E9CA-317B-3D0F-AB9272BB3D34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2" creationId="{4D4CB91F-1A16-1593-6B0C-B1BBD65C489A}"/>
          </ac:spMkLst>
        </pc:spChg>
        <pc:spChg chg="add del mod">
          <ac:chgData name="tran.anh.hoang" userId="02abb854-3ba8-4092-8513-476a9b77f0cd" providerId="ADAL" clId="{AD3DA1C9-E841-4B7F-98F9-8F9F84DBFF89}" dt="2022-10-24T20:10:58.603" v="419"/>
          <ac:spMkLst>
            <pc:docMk/>
            <pc:sldMk cId="2724298830" sldId="284"/>
            <ac:spMk id="63" creationId="{94C0361B-FAF8-319C-E6D5-742219A270D2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4" creationId="{B2C57D91-5317-C66B-F88D-A3F830D2E72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5" creationId="{77E276F0-D4FB-5719-B822-72F829F350B9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6" creationId="{E61B5A48-86E6-5FF1-F6AA-440C1CCA6E36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7" creationId="{5D425050-0DAC-D920-F34F-C42A18A9BC0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8" creationId="{2C58E8D5-29B9-9B65-093C-579640E4BF1E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69" creationId="{A9329F69-B124-7DBF-6340-0E03B07ABFA8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0" creationId="{AD09C6A5-9DEB-5F80-7751-99733A3F4F8A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1" creationId="{BD161CBC-B8C9-FEFF-2DD3-E2CD66A22264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2" creationId="{064AAAEC-4175-B3AF-A839-D873FB38FAB2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3" creationId="{39FC9814-3570-7267-D10D-EE4540214F6C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4" creationId="{A969F364-2313-F768-545A-A880C746779D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5" creationId="{B73E8AA4-4551-A74F-27B9-9A06D0ED08E5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6" creationId="{C8D6A22B-EB0E-EAEE-38BF-47F23566D5BD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7" creationId="{0F8BF238-0559-61B3-65BF-792E42DD8C83}"/>
          </ac:spMkLst>
        </pc:spChg>
        <pc:spChg chg="add del mod">
          <ac:chgData name="tran.anh.hoang" userId="02abb854-3ba8-4092-8513-476a9b77f0cd" providerId="ADAL" clId="{AD3DA1C9-E841-4B7F-98F9-8F9F84DBFF89}" dt="2022-10-24T20:11:11.111" v="421" actId="478"/>
          <ac:spMkLst>
            <pc:docMk/>
            <pc:sldMk cId="2724298830" sldId="284"/>
            <ac:spMk id="78" creationId="{D47B206A-9D26-5581-DA2E-72E6DF222F64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79" creationId="{3415C901-039D-4058-80C7-5ABA400CDB06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0" creationId="{966DA334-7569-42CB-95CD-419F4AC26092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1" creationId="{FC17936A-EE2B-4C30-A31C-496282D48B87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2" creationId="{7889103E-B405-4427-BC20-A3CA893D099A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3" creationId="{81AA7F01-98B3-49CE-A287-1B558536C306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4" creationId="{491CCD59-030F-4F79-9A33-EBC86A2EC9F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5" creationId="{B6086B1F-4F6D-4493-AE84-2520E93642DE}"/>
          </ac:spMkLst>
        </pc:spChg>
        <pc:spChg chg="add mod">
          <ac:chgData name="tran.anh.hoang" userId="02abb854-3ba8-4092-8513-476a9b77f0cd" providerId="ADAL" clId="{AD3DA1C9-E841-4B7F-98F9-8F9F84DBFF89}" dt="2022-10-24T20:16:49.199" v="714" actId="20577"/>
          <ac:spMkLst>
            <pc:docMk/>
            <pc:sldMk cId="2724298830" sldId="284"/>
            <ac:spMk id="86" creationId="{6A44816B-378D-41B5-84D7-39CECE2E452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7" creationId="{2EFC63F8-23B1-4F22-9868-15EB446170F3}"/>
          </ac:spMkLst>
        </pc:spChg>
        <pc:spChg chg="add mod">
          <ac:chgData name="tran.anh.hoang" userId="02abb854-3ba8-4092-8513-476a9b77f0cd" providerId="ADAL" clId="{AD3DA1C9-E841-4B7F-98F9-8F9F84DBFF89}" dt="2022-10-24T20:49:48.321" v="844" actId="1076"/>
          <ac:spMkLst>
            <pc:docMk/>
            <pc:sldMk cId="2724298830" sldId="284"/>
            <ac:spMk id="88" creationId="{AA64E66E-DA3C-42CD-80D9-89BD3A8A401A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89" creationId="{F5A6A695-5271-4895-88EF-663A3F593E59}"/>
          </ac:spMkLst>
        </pc:spChg>
        <pc:spChg chg="add mod">
          <ac:chgData name="tran.anh.hoang" userId="02abb854-3ba8-4092-8513-476a9b77f0cd" providerId="ADAL" clId="{AD3DA1C9-E841-4B7F-98F9-8F9F84DBFF89}" dt="2022-10-24T20:49:51.872" v="845" actId="1076"/>
          <ac:spMkLst>
            <pc:docMk/>
            <pc:sldMk cId="2724298830" sldId="284"/>
            <ac:spMk id="90" creationId="{93CA8393-83FA-4B7B-BF41-CB601BA16432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91" creationId="{3CD04606-2C05-4AC9-9F6C-C0E9EDF1BC26}"/>
          </ac:spMkLst>
        </pc:spChg>
        <pc:spChg chg="add mod">
          <ac:chgData name="tran.anh.hoang" userId="02abb854-3ba8-4092-8513-476a9b77f0cd" providerId="ADAL" clId="{AD3DA1C9-E841-4B7F-98F9-8F9F84DBFF89}" dt="2022-10-24T20:49:57.538" v="846" actId="1076"/>
          <ac:spMkLst>
            <pc:docMk/>
            <pc:sldMk cId="2724298830" sldId="284"/>
            <ac:spMk id="92" creationId="{DA3309B0-9F41-47B2-8F25-109874864183}"/>
          </ac:spMkLst>
        </pc:spChg>
        <pc:spChg chg="add mod">
          <ac:chgData name="tran.anh.hoang" userId="02abb854-3ba8-4092-8513-476a9b77f0cd" providerId="ADAL" clId="{AD3DA1C9-E841-4B7F-98F9-8F9F84DBFF89}" dt="2022-10-24T20:50:08.513" v="848" actId="113"/>
          <ac:spMkLst>
            <pc:docMk/>
            <pc:sldMk cId="2724298830" sldId="284"/>
            <ac:spMk id="93" creationId="{44B04558-9764-DF23-4E07-E6877CF293DE}"/>
          </ac:spMkLst>
        </pc:spChg>
        <pc:spChg chg="add mod">
          <ac:chgData name="tran.anh.hoang" userId="02abb854-3ba8-4092-8513-476a9b77f0cd" providerId="ADAL" clId="{AD3DA1C9-E841-4B7F-98F9-8F9F84DBFF89}" dt="2022-10-24T20:12:05.800" v="423" actId="1076"/>
          <ac:spMkLst>
            <pc:docMk/>
            <pc:sldMk cId="2724298830" sldId="284"/>
            <ac:spMk id="94" creationId="{588E9FF6-0BD7-8732-1829-C3AB59B0AB71}"/>
          </ac:spMkLst>
        </pc:spChg>
        <pc:spChg chg="add del mod">
          <ac:chgData name="tran.anh.hoang" userId="02abb854-3ba8-4092-8513-476a9b77f0cd" providerId="ADAL" clId="{AD3DA1C9-E841-4B7F-98F9-8F9F84DBFF89}" dt="2022-10-24T20:16:13.517" v="683" actId="478"/>
          <ac:spMkLst>
            <pc:docMk/>
            <pc:sldMk cId="2724298830" sldId="284"/>
            <ac:spMk id="96" creationId="{53505D91-05DB-7AF0-16B7-F8D00F3B4053}"/>
          </ac:spMkLst>
        </pc:spChg>
        <pc:spChg chg="add del mod">
          <ac:chgData name="tran.anh.hoang" userId="02abb854-3ba8-4092-8513-476a9b77f0cd" providerId="ADAL" clId="{AD3DA1C9-E841-4B7F-98F9-8F9F84DBFF89}" dt="2022-10-24T20:16:11.022" v="682" actId="478"/>
          <ac:spMkLst>
            <pc:docMk/>
            <pc:sldMk cId="2724298830" sldId="284"/>
            <ac:spMk id="98" creationId="{6BC01201-C95E-E179-06B9-C782A977A25B}"/>
          </ac:spMkLst>
        </pc:spChg>
        <pc:spChg chg="add del mod">
          <ac:chgData name="tran.anh.hoang" userId="02abb854-3ba8-4092-8513-476a9b77f0cd" providerId="ADAL" clId="{AD3DA1C9-E841-4B7F-98F9-8F9F84DBFF89}" dt="2022-10-24T20:16:09.196" v="681" actId="478"/>
          <ac:spMkLst>
            <pc:docMk/>
            <pc:sldMk cId="2724298830" sldId="284"/>
            <ac:spMk id="101" creationId="{B36E0000-D683-E48F-514C-E04C200F4F07}"/>
          </ac:spMkLst>
        </pc:spChg>
        <pc:spChg chg="add del mod">
          <ac:chgData name="tran.anh.hoang" userId="02abb854-3ba8-4092-8513-476a9b77f0cd" providerId="ADAL" clId="{AD3DA1C9-E841-4B7F-98F9-8F9F84DBFF89}" dt="2022-10-24T20:16:07.211" v="680" actId="478"/>
          <ac:spMkLst>
            <pc:docMk/>
            <pc:sldMk cId="2724298830" sldId="284"/>
            <ac:spMk id="102" creationId="{5A82BAE4-0675-0481-2A88-F2FA9D92986A}"/>
          </ac:spMkLst>
        </pc:spChg>
        <pc:picChg chg="del">
          <ac:chgData name="tran.anh.hoang" userId="02abb854-3ba8-4092-8513-476a9b77f0cd" providerId="ADAL" clId="{AD3DA1C9-E841-4B7F-98F9-8F9F84DBFF89}" dt="2022-10-24T20:08:18.536" v="405" actId="478"/>
          <ac:picMkLst>
            <pc:docMk/>
            <pc:sldMk cId="2724298830" sldId="284"/>
            <ac:picMk id="4" creationId="{3E79D3D4-F4EC-5C43-DBA1-99693F619982}"/>
          </ac:picMkLst>
        </pc:picChg>
        <pc:picChg chg="add del mod">
          <ac:chgData name="tran.anh.hoang" userId="02abb854-3ba8-4092-8513-476a9b77f0cd" providerId="ADAL" clId="{AD3DA1C9-E841-4B7F-98F9-8F9F84DBFF89}" dt="2022-10-24T20:12:10.248" v="424" actId="478"/>
          <ac:picMkLst>
            <pc:docMk/>
            <pc:sldMk cId="2724298830" sldId="284"/>
            <ac:picMk id="95" creationId="{F91CFBB7-9CF8-0E42-3714-192CDAD7DFB7}"/>
          </ac:picMkLst>
        </pc:picChg>
        <pc:picChg chg="add del mod">
          <ac:chgData name="tran.anh.hoang" userId="02abb854-3ba8-4092-8513-476a9b77f0cd" providerId="ADAL" clId="{AD3DA1C9-E841-4B7F-98F9-8F9F84DBFF89}" dt="2022-10-24T20:12:12.349" v="425" actId="478"/>
          <ac:picMkLst>
            <pc:docMk/>
            <pc:sldMk cId="2724298830" sldId="284"/>
            <ac:picMk id="97" creationId="{A9DEE939-AF24-8349-25AA-3B9A37D2C9D9}"/>
          </ac:picMkLst>
        </pc:picChg>
        <pc:picChg chg="add del mod">
          <ac:chgData name="tran.anh.hoang" userId="02abb854-3ba8-4092-8513-476a9b77f0cd" providerId="ADAL" clId="{AD3DA1C9-E841-4B7F-98F9-8F9F84DBFF89}" dt="2022-10-24T20:12:14.156" v="426" actId="478"/>
          <ac:picMkLst>
            <pc:docMk/>
            <pc:sldMk cId="2724298830" sldId="284"/>
            <ac:picMk id="99" creationId="{51BF6FFA-16AB-A42A-6616-A1D658818CD9}"/>
          </ac:picMkLst>
        </pc:picChg>
        <pc:picChg chg="add del mod">
          <ac:chgData name="tran.anh.hoang" userId="02abb854-3ba8-4092-8513-476a9b77f0cd" providerId="ADAL" clId="{AD3DA1C9-E841-4B7F-98F9-8F9F84DBFF89}" dt="2022-10-24T20:12:15.980" v="427" actId="478"/>
          <ac:picMkLst>
            <pc:docMk/>
            <pc:sldMk cId="2724298830" sldId="284"/>
            <ac:picMk id="100" creationId="{EB918452-9B6C-874E-7A84-C2C0A3E72B7C}"/>
          </ac:picMkLst>
        </pc:picChg>
      </pc:sldChg>
      <pc:sldMasterChg chg="modSp mod modSldLayout">
        <pc:chgData name="tran.anh.hoang" userId="02abb854-3ba8-4092-8513-476a9b77f0cd" providerId="ADAL" clId="{AD3DA1C9-E841-4B7F-98F9-8F9F84DBFF89}" dt="2022-10-24T20:55:49.986" v="914" actId="14100"/>
        <pc:sldMasterMkLst>
          <pc:docMk/>
          <pc:sldMasterMk cId="0" sldId="2147483650"/>
        </pc:sldMasterMkLst>
        <pc:spChg chg="mod">
          <ac:chgData name="tran.anh.hoang" userId="02abb854-3ba8-4092-8513-476a9b77f0cd" providerId="ADAL" clId="{AD3DA1C9-E841-4B7F-98F9-8F9F84DBFF89}" dt="2022-10-24T20:55:23.940" v="909" actId="20577"/>
          <ac:spMkLst>
            <pc:docMk/>
            <pc:sldMasterMk cId="0" sldId="2147483650"/>
            <ac:spMk id="28" creationId="{00000000-0000-0000-0000-000000000000}"/>
          </ac:spMkLst>
        </pc:spChg>
        <pc:sldLayoutChg chg="modSp mod">
          <pc:chgData name="tran.anh.hoang" userId="02abb854-3ba8-4092-8513-476a9b77f0cd" providerId="ADAL" clId="{AD3DA1C9-E841-4B7F-98F9-8F9F84DBFF89}" dt="2022-10-24T20:55:49.986" v="914" actId="14100"/>
          <pc:sldLayoutMkLst>
            <pc:docMk/>
            <pc:sldMasterMk cId="0" sldId="2147483650"/>
            <pc:sldLayoutMk cId="0" sldId="2147483654"/>
          </pc:sldLayoutMkLst>
          <pc:spChg chg="mod">
            <ac:chgData name="tran.anh.hoang" userId="02abb854-3ba8-4092-8513-476a9b77f0cd" providerId="ADAL" clId="{AD3DA1C9-E841-4B7F-98F9-8F9F84DBFF89}" dt="2022-10-24T20:55:49.986" v="914" actId="14100"/>
            <ac:spMkLst>
              <pc:docMk/>
              <pc:sldMasterMk cId="0" sldId="2147483650"/>
              <pc:sldLayoutMk cId="0" sldId="2147483654"/>
              <ac:spMk id="4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5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106681" y="1181100"/>
            <a:ext cx="8938260" cy="531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B79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40"/>
              </a:spcBef>
              <a:spcAft>
                <a:spcPts val="0"/>
              </a:spcAft>
              <a:buClr>
                <a:srgbClr val="003B79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56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>
  <p:cSld name="Abschnitts-&#10;überschri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5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/>
        </p:nvSpPr>
        <p:spPr>
          <a:xfrm>
            <a:off x="317500" y="6583362"/>
            <a:ext cx="5334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</a:pPr>
            <a:r>
              <a:rPr lang="de-DE" dirty="0"/>
              <a:t>WS 2022/23 – PME </a:t>
            </a:r>
            <a:r>
              <a:rPr lang="de-DE" dirty="0" err="1"/>
              <a:t>AurumBanking</a:t>
            </a:r>
            <a:r>
              <a:rPr lang="de-DE" dirty="0"/>
              <a:t>-App</a:t>
            </a:r>
            <a:endParaRPr dirty="0"/>
          </a:p>
        </p:txBody>
      </p:sp>
      <p:sp>
        <p:nvSpPr>
          <p:cNvPr id="29" name="Google Shape;29;p15"/>
          <p:cNvSpPr txBox="1"/>
          <p:nvPr/>
        </p:nvSpPr>
        <p:spPr>
          <a:xfrm rot="10800000" flipH="1">
            <a:off x="6948487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45312" y="460375"/>
            <a:ext cx="1874837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/>
        </p:nvSpPr>
        <p:spPr>
          <a:xfrm>
            <a:off x="6948487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5"/>
          <p:cNvCxnSpPr/>
          <p:nvPr/>
        </p:nvCxnSpPr>
        <p:spPr>
          <a:xfrm>
            <a:off x="-4762" y="965200"/>
            <a:ext cx="7916862" cy="3175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" name="Google Shape;33;p15"/>
          <p:cNvSpPr txBox="1"/>
          <p:nvPr/>
        </p:nvSpPr>
        <p:spPr>
          <a:xfrm rot="10800000" flipH="1">
            <a:off x="6948487" y="6599237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6943725" y="6596062"/>
            <a:ext cx="9683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1">
            <a:extLst>
              <a:ext uri="{FF2B5EF4-FFF2-40B4-BE49-F238E27FC236}">
                <a16:creationId xmlns:a16="http://schemas.microsoft.com/office/drawing/2014/main" id="{BEF2338E-A932-B047-2201-BC329ED561AD}"/>
              </a:ext>
            </a:extLst>
          </p:cNvPr>
          <p:cNvSpPr txBox="1">
            <a:spLocks/>
          </p:cNvSpPr>
          <p:nvPr/>
        </p:nvSpPr>
        <p:spPr>
          <a:xfrm>
            <a:off x="251619" y="2324328"/>
            <a:ext cx="8640762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3B79"/>
              </a:buClr>
              <a:buSzPts val="3600"/>
            </a:pPr>
            <a:r>
              <a:rPr lang="de-DE" dirty="0">
                <a:effectLst/>
                <a:latin typeface="Arial" panose="020B0604020202020204" pitchFamily="34" charset="0"/>
              </a:rPr>
              <a:t>PME</a:t>
            </a:r>
            <a:r>
              <a:rPr lang="de-DE">
                <a:effectLst/>
                <a:latin typeface="Arial" panose="020B0604020202020204" pitchFamily="34" charset="0"/>
              </a:rPr>
              <a:t>: Aurum-Banking App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sz="1400" dirty="0">
                <a:effectLst/>
                <a:latin typeface="Arial" panose="020B0604020202020204" pitchFamily="34" charset="0"/>
              </a:rPr>
              <a:t>Einführungsvorstellung zum Projekt </a:t>
            </a:r>
          </a:p>
          <a:p>
            <a:pPr>
              <a:buClr>
                <a:srgbClr val="003B79"/>
              </a:buClr>
              <a:buSzPts val="3600"/>
            </a:pPr>
            <a:endParaRPr lang="de-DE" sz="1400" dirty="0">
              <a:latin typeface="Arial" panose="020B0604020202020204" pitchFamily="34" charset="0"/>
            </a:endParaRPr>
          </a:p>
          <a:p>
            <a:pPr>
              <a:buClr>
                <a:srgbClr val="003B79"/>
              </a:buClr>
              <a:buSzPts val="3600"/>
            </a:pPr>
            <a:r>
              <a:rPr lang="de-DE" sz="1200" i="1" dirty="0">
                <a:latin typeface="Arial" panose="020B0604020202020204" pitchFamily="34" charset="0"/>
              </a:rPr>
              <a:t>Tran Anh Hoang</a:t>
            </a:r>
            <a:endParaRPr lang="de-DE" sz="1200" i="1" dirty="0">
              <a:effectLst/>
              <a:latin typeface="Arial" panose="020B0604020202020204" pitchFamily="34" charset="0"/>
            </a:endParaRPr>
          </a:p>
          <a:p>
            <a:pPr>
              <a:buClr>
                <a:srgbClr val="003B79"/>
              </a:buClr>
              <a:buSzPts val="3600"/>
            </a:pPr>
            <a:endParaRPr lang="de-DE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0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dirty="0"/>
              <a:t>4</a:t>
            </a: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. Zukünftige Meilensteine</a:t>
            </a:r>
            <a:endParaRPr lang="de-DE" sz="3500" b="1" i="1" dirty="0"/>
          </a:p>
        </p:txBody>
      </p:sp>
    </p:spTree>
    <p:extLst>
      <p:ext uri="{BB962C8B-B14F-4D97-AF65-F5344CB8AC3E}">
        <p14:creationId xmlns:p14="http://schemas.microsoft.com/office/powerpoint/2010/main" val="399506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4</a:t>
            </a:r>
            <a:r>
              <a:rPr lang="de-DE" dirty="0"/>
              <a:t>. </a:t>
            </a:r>
            <a:r>
              <a:rPr lang="de-DE" sz="3600" b="1" i="1" u="none" strike="noStrike" cap="none" dirty="0">
                <a:solidFill>
                  <a:srgbClr val="003B79"/>
                </a:solidFill>
                <a:sym typeface="Arial"/>
              </a:rPr>
              <a:t>Zukünftige Meilensteine</a:t>
            </a:r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252201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FFC000"/>
                </a:solidFill>
              </a:rPr>
              <a:t>M2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4976564" y="2184244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527838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82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86902" y="1690643"/>
            <a:ext cx="6939221" cy="1807643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3000">
              <a:solidFill>
                <a:schemeClr val="accent2"/>
              </a:solidFill>
            </a:endParaRPr>
          </a:p>
        </p:txBody>
      </p:sp>
      <p:sp>
        <p:nvSpPr>
          <p:cNvPr id="83" name="Ellipse 82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032662" y="2537678"/>
            <a:ext cx="163569" cy="16356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/>
          </a:p>
        </p:txBody>
      </p:sp>
      <p:sp>
        <p:nvSpPr>
          <p:cNvPr id="84" name="Ellipse 83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7902969" y="2537678"/>
            <a:ext cx="163569" cy="16356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>
              <a:solidFill>
                <a:srgbClr val="20A472"/>
              </a:solidFill>
            </a:endParaRPr>
          </a:p>
        </p:txBody>
      </p:sp>
      <p:sp>
        <p:nvSpPr>
          <p:cNvPr id="85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/>
        </p:nvSpPr>
        <p:spPr>
          <a:xfrm>
            <a:off x="1061283" y="3711488"/>
            <a:ext cx="1670903" cy="36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MEILENSTEIN 1</a:t>
            </a:r>
          </a:p>
        </p:txBody>
      </p:sp>
      <p:sp>
        <p:nvSpPr>
          <p:cNvPr id="86" name="Textplatzhalt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/>
        </p:nvSpPr>
        <p:spPr>
          <a:xfrm>
            <a:off x="1114446" y="4079524"/>
            <a:ext cx="1451932" cy="8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Fertigstellung Mockups in Landscape und White Mode </a:t>
            </a:r>
          </a:p>
        </p:txBody>
      </p:sp>
      <p:sp>
        <p:nvSpPr>
          <p:cNvPr id="87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/>
        </p:nvSpPr>
        <p:spPr>
          <a:xfrm>
            <a:off x="3003520" y="3770614"/>
            <a:ext cx="1639393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5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FFC000"/>
                </a:solidFill>
              </a:rPr>
              <a:t>MEILENSTEIN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2</a:t>
            </a:r>
          </a:p>
          <a:p>
            <a:pPr rtl="0"/>
            <a:endParaRPr lang="de-DE" dirty="0"/>
          </a:p>
        </p:txBody>
      </p:sp>
      <p:sp>
        <p:nvSpPr>
          <p:cNvPr id="88" name="Textplatzhalt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/>
        </p:nvSpPr>
        <p:spPr>
          <a:xfrm>
            <a:off x="3003520" y="4119899"/>
            <a:ext cx="1564670" cy="63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Implementierung </a:t>
            </a:r>
            <a:r>
              <a:rPr lang="de-DE" dirty="0" err="1"/>
              <a:t>Activity</a:t>
            </a:r>
            <a:r>
              <a:rPr lang="de-DE" dirty="0"/>
              <a:t>/Fragmente und dazugehörigen Funktionalitäten  </a:t>
            </a:r>
          </a:p>
        </p:txBody>
      </p:sp>
      <p:sp>
        <p:nvSpPr>
          <p:cNvPr id="89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/>
        </p:nvSpPr>
        <p:spPr>
          <a:xfrm>
            <a:off x="4881871" y="3777339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>
                <a:solidFill>
                  <a:srgbClr val="00B0F0"/>
                </a:solidFill>
              </a:rPr>
              <a:t>MEILENSTEIN 3</a:t>
            </a:r>
          </a:p>
        </p:txBody>
      </p:sp>
      <p:sp>
        <p:nvSpPr>
          <p:cNvPr id="90" name="Textplatzhalt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/>
        </p:nvSpPr>
        <p:spPr>
          <a:xfrm>
            <a:off x="4881871" y="4099863"/>
            <a:ext cx="1360175" cy="79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/>
              <a:t>Nutzung von Room und SQL Lite für die Erstellung lokaler Datenbank </a:t>
            </a:r>
          </a:p>
        </p:txBody>
      </p:sp>
      <p:sp>
        <p:nvSpPr>
          <p:cNvPr id="91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/>
        </p:nvSpPr>
        <p:spPr>
          <a:xfrm>
            <a:off x="6608372" y="4135817"/>
            <a:ext cx="1347297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</a:t>
            </a:r>
          </a:p>
        </p:txBody>
      </p:sp>
      <p:sp>
        <p:nvSpPr>
          <p:cNvPr id="92" name="Textplatzhalt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/>
        </p:nvSpPr>
        <p:spPr>
          <a:xfrm>
            <a:off x="6601932" y="4118114"/>
            <a:ext cx="1360175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825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Dokumentation, Test und extra Features</a:t>
            </a:r>
          </a:p>
        </p:txBody>
      </p:sp>
      <p:sp>
        <p:nvSpPr>
          <p:cNvPr id="93" name="Textplatzhalter 20">
            <a:extLst>
              <a:ext uri="{FF2B5EF4-FFF2-40B4-BE49-F238E27FC236}">
                <a16:creationId xmlns:a16="http://schemas.microsoft.com/office/drawing/2014/main" id="{44B04558-9764-DF23-4E07-E6877CF293DE}"/>
              </a:ext>
            </a:extLst>
          </p:cNvPr>
          <p:cNvSpPr txBox="1">
            <a:spLocks/>
          </p:cNvSpPr>
          <p:nvPr/>
        </p:nvSpPr>
        <p:spPr>
          <a:xfrm>
            <a:off x="6601932" y="3807077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1" dirty="0">
                <a:solidFill>
                  <a:srgbClr val="00B050"/>
                </a:solidFill>
              </a:rPr>
              <a:t>MEILENSTEIN 4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88E9FF6-0BD7-8732-1829-C3AB59B0AB71}"/>
              </a:ext>
            </a:extLst>
          </p:cNvPr>
          <p:cNvSpPr/>
          <p:nvPr/>
        </p:nvSpPr>
        <p:spPr>
          <a:xfrm>
            <a:off x="6700927" y="2171587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50"/>
                </a:solidFill>
              </a:rPr>
              <a:t>M4</a:t>
            </a:r>
          </a:p>
        </p:txBody>
      </p:sp>
      <p:pic>
        <p:nvPicPr>
          <p:cNvPr id="3" name="Grafik 2" descr="Häkchen mit einfarbiger Füllung">
            <a:extLst>
              <a:ext uri="{FF2B5EF4-FFF2-40B4-BE49-F238E27FC236}">
                <a16:creationId xmlns:a16="http://schemas.microsoft.com/office/drawing/2014/main" id="{F91CFBB7-9CF8-0E42-3714-192CDAD7D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4205" y="1683919"/>
            <a:ext cx="807174" cy="80717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BF6FFA-16AB-A42A-6616-A1D65881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07" y="1899260"/>
            <a:ext cx="579240" cy="57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1BF6FFA-16AB-A42A-6616-A1D65881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59" y="1874286"/>
            <a:ext cx="579240" cy="57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B918452-9B6C-874E-7A84-C2C0A3E7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67" y="1926557"/>
            <a:ext cx="480921" cy="4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9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223B2C-950B-43FD-B56D-7BAF5BEC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1" y="2587679"/>
            <a:ext cx="8644877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3600"/>
              <a:buFont typeface="Arial"/>
              <a:buNone/>
            </a:pPr>
            <a:r>
              <a:rPr lang="de-DE" sz="3600" b="1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Gliederung</a:t>
            </a:r>
            <a:endParaRPr lang="de-DE"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161925" y="1254786"/>
            <a:ext cx="8820150" cy="434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baseline="0" dirty="0" err="1"/>
              <a:t>Reminder</a:t>
            </a:r>
            <a:r>
              <a:rPr lang="de-DE" sz="2000" b="1" dirty="0"/>
              <a:t> - </a:t>
            </a:r>
            <a:r>
              <a:rPr lang="de-DE" sz="2000" b="1" baseline="0" dirty="0"/>
              <a:t>Ideenvorstellung</a:t>
            </a:r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dirty="0"/>
              <a:t>Showcase – bisheriger Stand </a:t>
            </a:r>
            <a:endParaRPr lang="de-DE" sz="2000" b="1" baseline="0" dirty="0"/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en-GB" sz="2000" b="1" dirty="0"/>
              <a:t>User-Interface </a:t>
            </a:r>
            <a:r>
              <a:rPr lang="en-GB" sz="2000" b="1" dirty="0" err="1"/>
              <a:t>Änderungen</a:t>
            </a:r>
            <a:endParaRPr lang="en-GB" sz="2000" b="1" dirty="0"/>
          </a:p>
          <a:p>
            <a:pPr marL="342900"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+mj-lt"/>
              <a:buAutoNum type="arabicPeriod"/>
            </a:pPr>
            <a:r>
              <a:rPr lang="de-DE" sz="2000" b="1" i="0" u="none" strike="noStrike" cap="none" baseline="0" dirty="0">
                <a:solidFill>
                  <a:srgbClr val="003B79"/>
                </a:solidFill>
                <a:effectLst/>
                <a:sym typeface="Arial"/>
              </a:rPr>
              <a:t>Zukünftige Meilensteine</a:t>
            </a:r>
            <a:endParaRPr lang="de-DE" sz="2000" b="1" i="0" u="none" strike="noStrike" cap="none" dirty="0">
              <a:solidFill>
                <a:srgbClr val="003B79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1. </a:t>
            </a:r>
            <a:r>
              <a:rPr lang="de-DE" sz="3600" b="1" i="1" baseline="0" dirty="0" err="1"/>
              <a:t>Reminder</a:t>
            </a:r>
            <a:r>
              <a:rPr lang="de-DE" sz="3600" b="1" i="1" dirty="0"/>
              <a:t> - </a:t>
            </a:r>
            <a:r>
              <a:rPr lang="de-DE" sz="3600" b="1" i="1" baseline="0" dirty="0"/>
              <a:t>Ideenvorstellung</a:t>
            </a:r>
          </a:p>
          <a:p>
            <a:pPr marL="0" indent="0" algn="ctr">
              <a:buNone/>
            </a:pPr>
            <a:endParaRPr lang="de-DE" sz="3500" b="1" i="1" dirty="0"/>
          </a:p>
        </p:txBody>
      </p:sp>
    </p:spTree>
    <p:extLst>
      <p:ext uri="{BB962C8B-B14F-4D97-AF65-F5344CB8AC3E}">
        <p14:creationId xmlns:p14="http://schemas.microsoft.com/office/powerpoint/2010/main" val="24040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32992"/>
            <a:ext cx="9144000" cy="2992016"/>
          </a:xfrm>
        </p:spPr>
        <p:txBody>
          <a:bodyPr anchor="t"/>
          <a:lstStyle/>
          <a:p>
            <a:pPr marL="0" indent="0">
              <a:buNone/>
            </a:pPr>
            <a:endParaRPr lang="de-DE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Ideenvorstellung:</a:t>
            </a:r>
          </a:p>
          <a:p>
            <a:pPr marL="285750" indent="-285750"/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für eine Bank (</a:t>
            </a:r>
            <a:r>
              <a:rPr lang="de-DE" sz="18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ohne Sicherheitsfunktionalitäten im Backend</a:t>
            </a:r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/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 Nutzer-Applikationssicht </a:t>
            </a:r>
          </a:p>
          <a:p>
            <a:pPr marL="285750" indent="-285750"/>
            <a:r>
              <a:rPr lang="de-DE" sz="18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wird bereits vom </a:t>
            </a:r>
            <a:r>
              <a:rPr lang="de-DE" sz="18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Unternehmen vordefiniert</a:t>
            </a:r>
          </a:p>
          <a:p>
            <a:pPr marL="285750" indent="-285750"/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Fokus liegt auf </a:t>
            </a:r>
            <a:r>
              <a:rPr lang="de-DE" sz="18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der App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9638D93-2F28-6B66-7798-C976858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478"/>
            <a:ext cx="6624637" cy="425029"/>
          </a:xfrm>
        </p:spPr>
        <p:txBody>
          <a:bodyPr/>
          <a:lstStyle/>
          <a:p>
            <a:r>
              <a:rPr lang="de-DE" sz="2400" dirty="0"/>
              <a:t>1. </a:t>
            </a:r>
            <a:r>
              <a:rPr lang="de-DE" sz="2400" baseline="0" dirty="0"/>
              <a:t>Gruppen- und Ideenvorstellung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045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dirty="0"/>
              <a:t>2</a:t>
            </a: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. </a:t>
            </a:r>
            <a:r>
              <a:rPr lang="de-DE" sz="3600" b="1" i="1" dirty="0"/>
              <a:t>Showcase – bisheriger Stand </a:t>
            </a:r>
            <a:endParaRPr lang="de-DE" sz="3600" b="1" i="1" baseline="0" dirty="0"/>
          </a:p>
        </p:txBody>
      </p:sp>
    </p:spTree>
    <p:extLst>
      <p:ext uri="{BB962C8B-B14F-4D97-AF65-F5344CB8AC3E}">
        <p14:creationId xmlns:p14="http://schemas.microsoft.com/office/powerpoint/2010/main" val="276940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466A34-D39D-44E0-B9E5-726C05C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82216"/>
            <a:ext cx="9144000" cy="52935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3. </a:t>
            </a:r>
            <a:r>
              <a:rPr lang="en-GB" sz="3600" b="1" i="1" dirty="0"/>
              <a:t>User-Interface </a:t>
            </a:r>
            <a:r>
              <a:rPr lang="en-GB" sz="3600" b="1" i="1" dirty="0" err="1"/>
              <a:t>Änderungen</a:t>
            </a:r>
            <a:endParaRPr lang="en-GB" sz="3600" b="1" i="1" dirty="0"/>
          </a:p>
        </p:txBody>
      </p:sp>
    </p:spTree>
    <p:extLst>
      <p:ext uri="{BB962C8B-B14F-4D97-AF65-F5344CB8AC3E}">
        <p14:creationId xmlns:p14="http://schemas.microsoft.com/office/powerpoint/2010/main" val="309002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3. </a:t>
            </a:r>
            <a:r>
              <a:rPr lang="en-GB" sz="3600" b="1" i="1" dirty="0"/>
              <a:t>User-Interface </a:t>
            </a:r>
            <a:r>
              <a:rPr lang="en-GB" sz="3600" b="1" i="1" dirty="0" err="1"/>
              <a:t>Änderungen</a:t>
            </a:r>
            <a:endParaRPr lang="en-GB" sz="3600" b="1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53B628-E357-3CA3-DE99-642ADE48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7" y="2876952"/>
            <a:ext cx="3610479" cy="10288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8BDA8C7-87AA-B060-21E4-E4A4D5AA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2876952"/>
            <a:ext cx="4241769" cy="99121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DDE1EA7-6BBB-D77B-3A03-9777B1769487}"/>
              </a:ext>
            </a:extLst>
          </p:cNvPr>
          <p:cNvCxnSpPr>
            <a:cxnSpLocks/>
          </p:cNvCxnSpPr>
          <p:nvPr/>
        </p:nvCxnSpPr>
        <p:spPr>
          <a:xfrm>
            <a:off x="4068826" y="3429000"/>
            <a:ext cx="594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D161BE-28C7-A614-4498-0AC4F975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40" y="1303360"/>
            <a:ext cx="2684976" cy="43390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3. </a:t>
            </a:r>
            <a:r>
              <a:rPr lang="en-GB" sz="3600" b="1" i="1" dirty="0"/>
              <a:t>User-Interface </a:t>
            </a:r>
            <a:r>
              <a:rPr lang="en-GB" sz="3600" b="1" i="1" dirty="0" err="1"/>
              <a:t>Änderungen</a:t>
            </a:r>
            <a:endParaRPr lang="de-DE" i="1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C867EAB-E500-1E66-0BEF-D0B5B92469A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772346" y="4225012"/>
            <a:ext cx="1310194" cy="11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4182BB4D-9CB5-6C9A-BD02-0EA61243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52" y="1102335"/>
            <a:ext cx="2153013" cy="4718213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0767493A-DEFF-125B-28D3-5FE656D46768}"/>
              </a:ext>
            </a:extLst>
          </p:cNvPr>
          <p:cNvSpPr/>
          <p:nvPr/>
        </p:nvSpPr>
        <p:spPr>
          <a:xfrm>
            <a:off x="1376485" y="2956004"/>
            <a:ext cx="2395861" cy="256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E2CF9-499F-315F-65BD-62A0FCB242A1}"/>
              </a:ext>
            </a:extLst>
          </p:cNvPr>
          <p:cNvSpPr/>
          <p:nvPr/>
        </p:nvSpPr>
        <p:spPr>
          <a:xfrm>
            <a:off x="5082540" y="2266949"/>
            <a:ext cx="2684976" cy="3375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338D8B-C51E-D56D-1EF8-8168D4FCB0AC}"/>
              </a:ext>
            </a:extLst>
          </p:cNvPr>
          <p:cNvSpPr txBox="1"/>
          <p:nvPr/>
        </p:nvSpPr>
        <p:spPr>
          <a:xfrm>
            <a:off x="3772346" y="3887054"/>
            <a:ext cx="122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recycler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7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i="1" u="none" strike="noStrike" cap="none" dirty="0">
                <a:solidFill>
                  <a:srgbClr val="003B79"/>
                </a:solidFill>
                <a:sym typeface="Arial"/>
              </a:rPr>
              <a:t>3. </a:t>
            </a:r>
            <a:r>
              <a:rPr lang="en-GB" sz="3600" b="1" i="1" dirty="0"/>
              <a:t>User-Interface </a:t>
            </a:r>
            <a:r>
              <a:rPr lang="en-GB" sz="3600" b="1" i="1" dirty="0" err="1"/>
              <a:t>Änderungen</a:t>
            </a:r>
            <a:endParaRPr lang="de-DE" i="1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3D82E88-E2DE-91C9-48F9-60A120B3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31" y="1511617"/>
            <a:ext cx="2018081" cy="4372111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C6B2BC-76F3-F190-D500-4C6BABDD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42" y="2407654"/>
            <a:ext cx="4097836" cy="338381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1BBA613-7D09-7207-8777-D68C9C0DFA25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435337" y="4099560"/>
            <a:ext cx="825105" cy="1063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BB626C8-F8E0-649C-FB88-755E5932C49F}"/>
              </a:ext>
            </a:extLst>
          </p:cNvPr>
          <p:cNvSpPr/>
          <p:nvPr/>
        </p:nvSpPr>
        <p:spPr>
          <a:xfrm>
            <a:off x="1234440" y="4535254"/>
            <a:ext cx="2200897" cy="1256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27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(4:3)</PresentationFormat>
  <Paragraphs>37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Standarddesign</vt:lpstr>
      <vt:lpstr>PowerPoint-Präsentation</vt:lpstr>
      <vt:lpstr>Gliederung</vt:lpstr>
      <vt:lpstr>PowerPoint-Präsentation</vt:lpstr>
      <vt:lpstr>1. Gruppen- und Ideenvorstellung</vt:lpstr>
      <vt:lpstr>PowerPoint-Präsentation</vt:lpstr>
      <vt:lpstr>PowerPoint-Präsentation</vt:lpstr>
      <vt:lpstr>3. User-Interface Änderungen</vt:lpstr>
      <vt:lpstr>3. User-Interface Änderungen</vt:lpstr>
      <vt:lpstr>3. User-Interface Änderungen</vt:lpstr>
      <vt:lpstr>PowerPoint-Präsentation</vt:lpstr>
      <vt:lpstr>4. Zukünftige Meilensteine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WS21/22 linkvel</dc:title>
  <dc:creator>Antonia Geschke</dc:creator>
  <cp:lastModifiedBy>tran.anh.hoang</cp:lastModifiedBy>
  <cp:revision>6</cp:revision>
  <dcterms:created xsi:type="dcterms:W3CDTF">1601-01-01T00:00:00Z</dcterms:created>
  <dcterms:modified xsi:type="dcterms:W3CDTF">2022-12-13T08:40:59Z</dcterms:modified>
</cp:coreProperties>
</file>