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61" r:id="rId4"/>
    <p:sldId id="264" r:id="rId5"/>
    <p:sldId id="268" r:id="rId6"/>
    <p:sldId id="262" r:id="rId7"/>
    <p:sldId id="258" r:id="rId8"/>
    <p:sldId id="259" r:id="rId9"/>
    <p:sldId id="267" r:id="rId10"/>
    <p:sldId id="260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CD3BC-108F-4E7F-9C29-AA3FAA24058B}" v="256" dt="2020-06-14T09:45:13.193"/>
    <p1510:client id="{2F87F996-CB20-178D-2162-111CDF580193}" v="271" dt="2020-06-14T09:24:59.720"/>
    <p1510:client id="{54FDC1FD-1E84-0E2E-B803-FBB5FC66D148}" v="819" dt="2020-06-14T09:50:37.242"/>
    <p1510:client id="{68AE91B2-33E6-4DD5-B0C0-7719602DB5B5}" v="1981" dt="2020-06-14T09:59:07.040"/>
    <p1510:client id="{B8779D31-1366-CB5D-21DC-94AE416D8320}" v="14" dt="2020-06-14T09:48:44.465"/>
    <p1510:client id="{FB8D819F-42CC-CF98-BF99-CC0D4501C1AE}" v="538" dt="2020-06-14T09:52:21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fh-erfurt/WatchMyWatch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fh-erfurt/WatchMyWatch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09C6AE-F42E-45CD-8574-A4A7CE34EB6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B65FA2C-3B16-4CEA-A4C5-C72DCC5571AB}">
      <dgm:prSet/>
      <dgm:spPr/>
      <dgm:t>
        <a:bodyPr/>
        <a:lstStyle/>
        <a:p>
          <a:r>
            <a:rPr lang="de-DE"/>
            <a:t>Kurze Projektvorstellung</a:t>
          </a:r>
          <a:endParaRPr lang="en-US"/>
        </a:p>
      </dgm:t>
    </dgm:pt>
    <dgm:pt modelId="{8CF181AF-79A6-478D-B3CB-AAE010278990}" type="parTrans" cxnId="{BE838E86-7771-4229-B682-38AC8FA26174}">
      <dgm:prSet/>
      <dgm:spPr/>
      <dgm:t>
        <a:bodyPr/>
        <a:lstStyle/>
        <a:p>
          <a:endParaRPr lang="en-US"/>
        </a:p>
      </dgm:t>
    </dgm:pt>
    <dgm:pt modelId="{598AC356-C6D3-4CF3-98CE-1D4B5C41E2C5}" type="sibTrans" cxnId="{BE838E86-7771-4229-B682-38AC8FA26174}">
      <dgm:prSet/>
      <dgm:spPr/>
      <dgm:t>
        <a:bodyPr/>
        <a:lstStyle/>
        <a:p>
          <a:endParaRPr lang="en-US"/>
        </a:p>
      </dgm:t>
    </dgm:pt>
    <dgm:pt modelId="{08F5DC1F-D620-4C7F-A097-A4ACC1A67F28}">
      <dgm:prSet/>
      <dgm:spPr/>
      <dgm:t>
        <a:bodyPr/>
        <a:lstStyle/>
        <a:p>
          <a:r>
            <a:rPr lang="de-DE"/>
            <a:t>Neue Teamkonstellation</a:t>
          </a:r>
          <a:endParaRPr lang="en-US"/>
        </a:p>
      </dgm:t>
    </dgm:pt>
    <dgm:pt modelId="{B0A550E3-119C-4347-94AF-82A11AF2F33E}" type="parTrans" cxnId="{80A90E2E-7808-4F3F-9113-6FE10C3A7DC5}">
      <dgm:prSet/>
      <dgm:spPr/>
      <dgm:t>
        <a:bodyPr/>
        <a:lstStyle/>
        <a:p>
          <a:endParaRPr lang="en-US"/>
        </a:p>
      </dgm:t>
    </dgm:pt>
    <dgm:pt modelId="{FB6AD5FD-DF0B-4B18-9D5B-5A5159BD119B}" type="sibTrans" cxnId="{80A90E2E-7808-4F3F-9113-6FE10C3A7DC5}">
      <dgm:prSet/>
      <dgm:spPr/>
      <dgm:t>
        <a:bodyPr/>
        <a:lstStyle/>
        <a:p>
          <a:endParaRPr lang="en-US"/>
        </a:p>
      </dgm:t>
    </dgm:pt>
    <dgm:pt modelId="{518781DB-E0E0-41C6-BDDC-23892E4C42ED}">
      <dgm:prSet/>
      <dgm:spPr/>
      <dgm:t>
        <a:bodyPr/>
        <a:lstStyle/>
        <a:p>
          <a:r>
            <a:rPr lang="de-DE"/>
            <a:t>Aktueller Stand</a:t>
          </a:r>
          <a:endParaRPr lang="en-US"/>
        </a:p>
      </dgm:t>
    </dgm:pt>
    <dgm:pt modelId="{8F2F3C51-70CC-4126-B0C2-D732BD41864F}" type="parTrans" cxnId="{DE99F49A-E39A-4633-A1A1-11F00FD5E588}">
      <dgm:prSet/>
      <dgm:spPr/>
      <dgm:t>
        <a:bodyPr/>
        <a:lstStyle/>
        <a:p>
          <a:endParaRPr lang="en-US"/>
        </a:p>
      </dgm:t>
    </dgm:pt>
    <dgm:pt modelId="{585D3B95-ADF7-4C46-B3B6-5D1591565E67}" type="sibTrans" cxnId="{DE99F49A-E39A-4633-A1A1-11F00FD5E588}">
      <dgm:prSet/>
      <dgm:spPr/>
      <dgm:t>
        <a:bodyPr/>
        <a:lstStyle/>
        <a:p>
          <a:endParaRPr lang="en-US"/>
        </a:p>
      </dgm:t>
    </dgm:pt>
    <dgm:pt modelId="{BA58661F-6CA4-49D8-B871-903EE5E4588A}">
      <dgm:prSet/>
      <dgm:spPr/>
      <dgm:t>
        <a:bodyPr/>
        <a:lstStyle/>
        <a:p>
          <a:r>
            <a:rPr lang="de-DE"/>
            <a:t>Datenbankmodell</a:t>
          </a:r>
          <a:endParaRPr lang="en-US"/>
        </a:p>
      </dgm:t>
    </dgm:pt>
    <dgm:pt modelId="{82D27D8C-9A66-448E-86FC-C392C550C589}" type="parTrans" cxnId="{3B44F2CB-45F4-4241-99E0-500059E0A2C2}">
      <dgm:prSet/>
      <dgm:spPr/>
      <dgm:t>
        <a:bodyPr/>
        <a:lstStyle/>
        <a:p>
          <a:endParaRPr lang="en-US"/>
        </a:p>
      </dgm:t>
    </dgm:pt>
    <dgm:pt modelId="{6B087134-6DBF-45D0-9D19-FC005454B84D}" type="sibTrans" cxnId="{3B44F2CB-45F4-4241-99E0-500059E0A2C2}">
      <dgm:prSet/>
      <dgm:spPr/>
      <dgm:t>
        <a:bodyPr/>
        <a:lstStyle/>
        <a:p>
          <a:endParaRPr lang="en-US"/>
        </a:p>
      </dgm:t>
    </dgm:pt>
    <dgm:pt modelId="{072BCA6A-F8C9-459B-8DFA-A66D59E52E20}">
      <dgm:prSet/>
      <dgm:spPr/>
      <dgm:t>
        <a:bodyPr/>
        <a:lstStyle/>
        <a:p>
          <a:r>
            <a:rPr lang="de-DE"/>
            <a:t>Architektur des Projekts</a:t>
          </a:r>
          <a:endParaRPr lang="en-US"/>
        </a:p>
      </dgm:t>
    </dgm:pt>
    <dgm:pt modelId="{8E4CE582-D5D7-41DA-8D3A-EDE2054E02AC}" type="parTrans" cxnId="{F81DD3CF-58E7-4890-B360-835A11BA2D0E}">
      <dgm:prSet/>
      <dgm:spPr/>
      <dgm:t>
        <a:bodyPr/>
        <a:lstStyle/>
        <a:p>
          <a:endParaRPr lang="en-US"/>
        </a:p>
      </dgm:t>
    </dgm:pt>
    <dgm:pt modelId="{AD8BAC67-77EC-443B-9DC6-73B0FD7886BF}" type="sibTrans" cxnId="{F81DD3CF-58E7-4890-B360-835A11BA2D0E}">
      <dgm:prSet/>
      <dgm:spPr/>
      <dgm:t>
        <a:bodyPr/>
        <a:lstStyle/>
        <a:p>
          <a:endParaRPr lang="en-US"/>
        </a:p>
      </dgm:t>
    </dgm:pt>
    <dgm:pt modelId="{ED60F760-0ECE-4156-BF5A-AA99272FB834}">
      <dgm:prSet/>
      <dgm:spPr/>
      <dgm:t>
        <a:bodyPr/>
        <a:lstStyle/>
        <a:p>
          <a:r>
            <a:rPr lang="de-DE"/>
            <a:t>Offene Arbeiten </a:t>
          </a:r>
          <a:endParaRPr lang="en-US"/>
        </a:p>
      </dgm:t>
    </dgm:pt>
    <dgm:pt modelId="{E3B5A94B-0876-4E3F-8ABC-146370BB3363}" type="parTrans" cxnId="{F31B2D94-E6C8-4F98-9C2E-E71098760644}">
      <dgm:prSet/>
      <dgm:spPr/>
      <dgm:t>
        <a:bodyPr/>
        <a:lstStyle/>
        <a:p>
          <a:endParaRPr lang="en-US"/>
        </a:p>
      </dgm:t>
    </dgm:pt>
    <dgm:pt modelId="{CE4459DA-D306-4A57-A1E2-034EA35CA4D9}" type="sibTrans" cxnId="{F31B2D94-E6C8-4F98-9C2E-E71098760644}">
      <dgm:prSet/>
      <dgm:spPr/>
      <dgm:t>
        <a:bodyPr/>
        <a:lstStyle/>
        <a:p>
          <a:endParaRPr lang="en-US"/>
        </a:p>
      </dgm:t>
    </dgm:pt>
    <dgm:pt modelId="{5EA3AC20-3162-4961-A426-37B2AA1F6AB2}">
      <dgm:prSet/>
      <dgm:spPr/>
      <dgm:t>
        <a:bodyPr/>
        <a:lstStyle/>
        <a:p>
          <a:r>
            <a:rPr lang="de-DE"/>
            <a:t>Probleme</a:t>
          </a:r>
          <a:endParaRPr lang="en-US"/>
        </a:p>
      </dgm:t>
    </dgm:pt>
    <dgm:pt modelId="{13AC09E4-6B24-4271-A64F-84D5FFF5C20C}" type="parTrans" cxnId="{36DAD5CF-52C9-49C7-9691-F5FD4C10EA43}">
      <dgm:prSet/>
      <dgm:spPr/>
      <dgm:t>
        <a:bodyPr/>
        <a:lstStyle/>
        <a:p>
          <a:endParaRPr lang="en-US"/>
        </a:p>
      </dgm:t>
    </dgm:pt>
    <dgm:pt modelId="{78A65369-E03F-4BD2-B9A1-874201F1B98A}" type="sibTrans" cxnId="{36DAD5CF-52C9-49C7-9691-F5FD4C10EA43}">
      <dgm:prSet/>
      <dgm:spPr/>
      <dgm:t>
        <a:bodyPr/>
        <a:lstStyle/>
        <a:p>
          <a:endParaRPr lang="en-US"/>
        </a:p>
      </dgm:t>
    </dgm:pt>
    <dgm:pt modelId="{748FC20A-5591-4B3A-80CF-103A78D8A791}">
      <dgm:prSet/>
      <dgm:spPr/>
      <dgm:t>
        <a:bodyPr/>
        <a:lstStyle/>
        <a:p>
          <a:r>
            <a:rPr lang="de-DE"/>
            <a:t>Ziele zum Ende des Semesters</a:t>
          </a:r>
          <a:endParaRPr lang="en-US"/>
        </a:p>
      </dgm:t>
    </dgm:pt>
    <dgm:pt modelId="{2BF3845B-2366-4DA1-A1D8-39D1D9CCF461}" type="parTrans" cxnId="{93D574A6-E23B-4D5A-ADF2-11C3AC173622}">
      <dgm:prSet/>
      <dgm:spPr/>
      <dgm:t>
        <a:bodyPr/>
        <a:lstStyle/>
        <a:p>
          <a:endParaRPr lang="en-US"/>
        </a:p>
      </dgm:t>
    </dgm:pt>
    <dgm:pt modelId="{34677ED4-84C3-4472-9900-162C6FA655DB}" type="sibTrans" cxnId="{93D574A6-E23B-4D5A-ADF2-11C3AC173622}">
      <dgm:prSet/>
      <dgm:spPr/>
      <dgm:t>
        <a:bodyPr/>
        <a:lstStyle/>
        <a:p>
          <a:endParaRPr lang="en-US"/>
        </a:p>
      </dgm:t>
    </dgm:pt>
    <dgm:pt modelId="{851CCF01-226A-4F5D-B3B3-1FEB15DB0C1A}" type="pres">
      <dgm:prSet presAssocID="{8709C6AE-F42E-45CD-8574-A4A7CE34EB6F}" presName="vert0" presStyleCnt="0">
        <dgm:presLayoutVars>
          <dgm:dir/>
          <dgm:animOne val="branch"/>
          <dgm:animLvl val="lvl"/>
        </dgm:presLayoutVars>
      </dgm:prSet>
      <dgm:spPr/>
    </dgm:pt>
    <dgm:pt modelId="{4BE2B1F8-879D-4590-8DAB-EC4E17A036B0}" type="pres">
      <dgm:prSet presAssocID="{1B65FA2C-3B16-4CEA-A4C5-C72DCC5571AB}" presName="thickLine" presStyleLbl="alignNode1" presStyleIdx="0" presStyleCnt="8"/>
      <dgm:spPr/>
    </dgm:pt>
    <dgm:pt modelId="{6B3004A9-40D4-422A-B845-DDD3E3851B79}" type="pres">
      <dgm:prSet presAssocID="{1B65FA2C-3B16-4CEA-A4C5-C72DCC5571AB}" presName="horz1" presStyleCnt="0"/>
      <dgm:spPr/>
    </dgm:pt>
    <dgm:pt modelId="{FCDAA7CF-34A9-4DA5-92E5-DE9096E3C4D6}" type="pres">
      <dgm:prSet presAssocID="{1B65FA2C-3B16-4CEA-A4C5-C72DCC5571AB}" presName="tx1" presStyleLbl="revTx" presStyleIdx="0" presStyleCnt="8"/>
      <dgm:spPr/>
    </dgm:pt>
    <dgm:pt modelId="{8A035E4B-6E14-4992-A209-2121A487F0BA}" type="pres">
      <dgm:prSet presAssocID="{1B65FA2C-3B16-4CEA-A4C5-C72DCC5571AB}" presName="vert1" presStyleCnt="0"/>
      <dgm:spPr/>
    </dgm:pt>
    <dgm:pt modelId="{E63ED770-E5AB-495D-8E41-E86EBED751DF}" type="pres">
      <dgm:prSet presAssocID="{08F5DC1F-D620-4C7F-A097-A4ACC1A67F28}" presName="thickLine" presStyleLbl="alignNode1" presStyleIdx="1" presStyleCnt="8"/>
      <dgm:spPr/>
    </dgm:pt>
    <dgm:pt modelId="{7CB2E5BE-13C8-404D-9170-E972D0177D72}" type="pres">
      <dgm:prSet presAssocID="{08F5DC1F-D620-4C7F-A097-A4ACC1A67F28}" presName="horz1" presStyleCnt="0"/>
      <dgm:spPr/>
    </dgm:pt>
    <dgm:pt modelId="{F5D2DDF3-3596-4AD9-8CBB-57C3DFD02F68}" type="pres">
      <dgm:prSet presAssocID="{08F5DC1F-D620-4C7F-A097-A4ACC1A67F28}" presName="tx1" presStyleLbl="revTx" presStyleIdx="1" presStyleCnt="8"/>
      <dgm:spPr/>
    </dgm:pt>
    <dgm:pt modelId="{9E5AECA6-DEB4-4B2B-A8F7-F78ED8ECFA8F}" type="pres">
      <dgm:prSet presAssocID="{08F5DC1F-D620-4C7F-A097-A4ACC1A67F28}" presName="vert1" presStyleCnt="0"/>
      <dgm:spPr/>
    </dgm:pt>
    <dgm:pt modelId="{7CC691F3-36E7-4655-9090-353406698934}" type="pres">
      <dgm:prSet presAssocID="{518781DB-E0E0-41C6-BDDC-23892E4C42ED}" presName="thickLine" presStyleLbl="alignNode1" presStyleIdx="2" presStyleCnt="8"/>
      <dgm:spPr/>
    </dgm:pt>
    <dgm:pt modelId="{55158BDD-4C3C-4C66-AC9D-45877F70B0B9}" type="pres">
      <dgm:prSet presAssocID="{518781DB-E0E0-41C6-BDDC-23892E4C42ED}" presName="horz1" presStyleCnt="0"/>
      <dgm:spPr/>
    </dgm:pt>
    <dgm:pt modelId="{ADA64BD6-C549-470F-9981-0486A03A3254}" type="pres">
      <dgm:prSet presAssocID="{518781DB-E0E0-41C6-BDDC-23892E4C42ED}" presName="tx1" presStyleLbl="revTx" presStyleIdx="2" presStyleCnt="8"/>
      <dgm:spPr/>
    </dgm:pt>
    <dgm:pt modelId="{379D569F-8C4F-4D96-96DA-993E55EC6E7F}" type="pres">
      <dgm:prSet presAssocID="{518781DB-E0E0-41C6-BDDC-23892E4C42ED}" presName="vert1" presStyleCnt="0"/>
      <dgm:spPr/>
    </dgm:pt>
    <dgm:pt modelId="{3B93558E-D315-4C43-A508-F0B5F95E34EF}" type="pres">
      <dgm:prSet presAssocID="{BA58661F-6CA4-49D8-B871-903EE5E4588A}" presName="thickLine" presStyleLbl="alignNode1" presStyleIdx="3" presStyleCnt="8"/>
      <dgm:spPr/>
    </dgm:pt>
    <dgm:pt modelId="{04143C02-9439-4BC3-B876-6F246F4F6FEF}" type="pres">
      <dgm:prSet presAssocID="{BA58661F-6CA4-49D8-B871-903EE5E4588A}" presName="horz1" presStyleCnt="0"/>
      <dgm:spPr/>
    </dgm:pt>
    <dgm:pt modelId="{FCDA9F0E-8488-4483-AF8D-108971F2911C}" type="pres">
      <dgm:prSet presAssocID="{BA58661F-6CA4-49D8-B871-903EE5E4588A}" presName="tx1" presStyleLbl="revTx" presStyleIdx="3" presStyleCnt="8"/>
      <dgm:spPr/>
    </dgm:pt>
    <dgm:pt modelId="{3389F740-1D4F-40CF-834A-BD9CDC025CBF}" type="pres">
      <dgm:prSet presAssocID="{BA58661F-6CA4-49D8-B871-903EE5E4588A}" presName="vert1" presStyleCnt="0"/>
      <dgm:spPr/>
    </dgm:pt>
    <dgm:pt modelId="{2495F9DB-1E60-4010-9C87-5B50CC9E729D}" type="pres">
      <dgm:prSet presAssocID="{072BCA6A-F8C9-459B-8DFA-A66D59E52E20}" presName="thickLine" presStyleLbl="alignNode1" presStyleIdx="4" presStyleCnt="8"/>
      <dgm:spPr/>
    </dgm:pt>
    <dgm:pt modelId="{54D0DF03-012D-49CE-A6AA-653E18D7DCFF}" type="pres">
      <dgm:prSet presAssocID="{072BCA6A-F8C9-459B-8DFA-A66D59E52E20}" presName="horz1" presStyleCnt="0"/>
      <dgm:spPr/>
    </dgm:pt>
    <dgm:pt modelId="{A542A609-BC95-460E-8CD7-5572483A75FB}" type="pres">
      <dgm:prSet presAssocID="{072BCA6A-F8C9-459B-8DFA-A66D59E52E20}" presName="tx1" presStyleLbl="revTx" presStyleIdx="4" presStyleCnt="8"/>
      <dgm:spPr/>
    </dgm:pt>
    <dgm:pt modelId="{34342428-01EA-42ED-95C3-5684E113B0C9}" type="pres">
      <dgm:prSet presAssocID="{072BCA6A-F8C9-459B-8DFA-A66D59E52E20}" presName="vert1" presStyleCnt="0"/>
      <dgm:spPr/>
    </dgm:pt>
    <dgm:pt modelId="{B00EF6EC-26E3-4AB1-B83C-1C8F28DFA860}" type="pres">
      <dgm:prSet presAssocID="{ED60F760-0ECE-4156-BF5A-AA99272FB834}" presName="thickLine" presStyleLbl="alignNode1" presStyleIdx="5" presStyleCnt="8"/>
      <dgm:spPr/>
    </dgm:pt>
    <dgm:pt modelId="{0124BF32-40C1-452B-815A-D8946522152C}" type="pres">
      <dgm:prSet presAssocID="{ED60F760-0ECE-4156-BF5A-AA99272FB834}" presName="horz1" presStyleCnt="0"/>
      <dgm:spPr/>
    </dgm:pt>
    <dgm:pt modelId="{7343F77A-ED43-420B-BC5A-AFD1C6E0BD6A}" type="pres">
      <dgm:prSet presAssocID="{ED60F760-0ECE-4156-BF5A-AA99272FB834}" presName="tx1" presStyleLbl="revTx" presStyleIdx="5" presStyleCnt="8"/>
      <dgm:spPr/>
    </dgm:pt>
    <dgm:pt modelId="{6BD3B684-42C6-4987-A3D4-FCCCF566CF24}" type="pres">
      <dgm:prSet presAssocID="{ED60F760-0ECE-4156-BF5A-AA99272FB834}" presName="vert1" presStyleCnt="0"/>
      <dgm:spPr/>
    </dgm:pt>
    <dgm:pt modelId="{0DB15BFB-C90C-4BEC-968E-7AB1AEF8F669}" type="pres">
      <dgm:prSet presAssocID="{5EA3AC20-3162-4961-A426-37B2AA1F6AB2}" presName="thickLine" presStyleLbl="alignNode1" presStyleIdx="6" presStyleCnt="8"/>
      <dgm:spPr/>
    </dgm:pt>
    <dgm:pt modelId="{18A8C965-9061-495C-BBC6-7D8AD98EF9B8}" type="pres">
      <dgm:prSet presAssocID="{5EA3AC20-3162-4961-A426-37B2AA1F6AB2}" presName="horz1" presStyleCnt="0"/>
      <dgm:spPr/>
    </dgm:pt>
    <dgm:pt modelId="{9A9B4F4D-032F-48F2-8255-FEFB84B0E7D0}" type="pres">
      <dgm:prSet presAssocID="{5EA3AC20-3162-4961-A426-37B2AA1F6AB2}" presName="tx1" presStyleLbl="revTx" presStyleIdx="6" presStyleCnt="8"/>
      <dgm:spPr/>
    </dgm:pt>
    <dgm:pt modelId="{8672A960-D5DD-44F2-B6D7-2B530D2A4BE9}" type="pres">
      <dgm:prSet presAssocID="{5EA3AC20-3162-4961-A426-37B2AA1F6AB2}" presName="vert1" presStyleCnt="0"/>
      <dgm:spPr/>
    </dgm:pt>
    <dgm:pt modelId="{AF9AB5F8-FEDA-4A07-B6C8-6CE6933ACBF4}" type="pres">
      <dgm:prSet presAssocID="{748FC20A-5591-4B3A-80CF-103A78D8A791}" presName="thickLine" presStyleLbl="alignNode1" presStyleIdx="7" presStyleCnt="8"/>
      <dgm:spPr/>
    </dgm:pt>
    <dgm:pt modelId="{6ED21A8F-1CAC-4844-B849-58AC0AAA4105}" type="pres">
      <dgm:prSet presAssocID="{748FC20A-5591-4B3A-80CF-103A78D8A791}" presName="horz1" presStyleCnt="0"/>
      <dgm:spPr/>
    </dgm:pt>
    <dgm:pt modelId="{6E5ECA5C-5177-486C-9347-D4850AA0E02C}" type="pres">
      <dgm:prSet presAssocID="{748FC20A-5591-4B3A-80CF-103A78D8A791}" presName="tx1" presStyleLbl="revTx" presStyleIdx="7" presStyleCnt="8"/>
      <dgm:spPr/>
    </dgm:pt>
    <dgm:pt modelId="{F1086CEC-82B2-47D1-A154-584D68D964EE}" type="pres">
      <dgm:prSet presAssocID="{748FC20A-5591-4B3A-80CF-103A78D8A791}" presName="vert1" presStyleCnt="0"/>
      <dgm:spPr/>
    </dgm:pt>
  </dgm:ptLst>
  <dgm:cxnLst>
    <dgm:cxn modelId="{80A90E2E-7808-4F3F-9113-6FE10C3A7DC5}" srcId="{8709C6AE-F42E-45CD-8574-A4A7CE34EB6F}" destId="{08F5DC1F-D620-4C7F-A097-A4ACC1A67F28}" srcOrd="1" destOrd="0" parTransId="{B0A550E3-119C-4347-94AF-82A11AF2F33E}" sibTransId="{FB6AD5FD-DF0B-4B18-9D5B-5A5159BD119B}"/>
    <dgm:cxn modelId="{4B07ED45-5168-4D74-AFD9-E641EA09E558}" type="presOf" srcId="{072BCA6A-F8C9-459B-8DFA-A66D59E52E20}" destId="{A542A609-BC95-460E-8CD7-5572483A75FB}" srcOrd="0" destOrd="0" presId="urn:microsoft.com/office/officeart/2008/layout/LinedList"/>
    <dgm:cxn modelId="{638B5B51-730F-4CC1-AB2B-1099B34E52E3}" type="presOf" srcId="{1B65FA2C-3B16-4CEA-A4C5-C72DCC5571AB}" destId="{FCDAA7CF-34A9-4DA5-92E5-DE9096E3C4D6}" srcOrd="0" destOrd="0" presId="urn:microsoft.com/office/officeart/2008/layout/LinedList"/>
    <dgm:cxn modelId="{37DC867C-B76E-44FE-9FFB-259EE6652511}" type="presOf" srcId="{518781DB-E0E0-41C6-BDDC-23892E4C42ED}" destId="{ADA64BD6-C549-470F-9981-0486A03A3254}" srcOrd="0" destOrd="0" presId="urn:microsoft.com/office/officeart/2008/layout/LinedList"/>
    <dgm:cxn modelId="{BE838E86-7771-4229-B682-38AC8FA26174}" srcId="{8709C6AE-F42E-45CD-8574-A4A7CE34EB6F}" destId="{1B65FA2C-3B16-4CEA-A4C5-C72DCC5571AB}" srcOrd="0" destOrd="0" parTransId="{8CF181AF-79A6-478D-B3CB-AAE010278990}" sibTransId="{598AC356-C6D3-4CF3-98CE-1D4B5C41E2C5}"/>
    <dgm:cxn modelId="{F31B2D94-E6C8-4F98-9C2E-E71098760644}" srcId="{8709C6AE-F42E-45CD-8574-A4A7CE34EB6F}" destId="{ED60F760-0ECE-4156-BF5A-AA99272FB834}" srcOrd="5" destOrd="0" parTransId="{E3B5A94B-0876-4E3F-8ABC-146370BB3363}" sibTransId="{CE4459DA-D306-4A57-A1E2-034EA35CA4D9}"/>
    <dgm:cxn modelId="{DE99F49A-E39A-4633-A1A1-11F00FD5E588}" srcId="{8709C6AE-F42E-45CD-8574-A4A7CE34EB6F}" destId="{518781DB-E0E0-41C6-BDDC-23892E4C42ED}" srcOrd="2" destOrd="0" parTransId="{8F2F3C51-70CC-4126-B0C2-D732BD41864F}" sibTransId="{585D3B95-ADF7-4C46-B3B6-5D1591565E67}"/>
    <dgm:cxn modelId="{96F5ACA2-F81E-43A2-A43B-D6A486D7A121}" type="presOf" srcId="{748FC20A-5591-4B3A-80CF-103A78D8A791}" destId="{6E5ECA5C-5177-486C-9347-D4850AA0E02C}" srcOrd="0" destOrd="0" presId="urn:microsoft.com/office/officeart/2008/layout/LinedList"/>
    <dgm:cxn modelId="{93D574A6-E23B-4D5A-ADF2-11C3AC173622}" srcId="{8709C6AE-F42E-45CD-8574-A4A7CE34EB6F}" destId="{748FC20A-5591-4B3A-80CF-103A78D8A791}" srcOrd="7" destOrd="0" parTransId="{2BF3845B-2366-4DA1-A1D8-39D1D9CCF461}" sibTransId="{34677ED4-84C3-4472-9900-162C6FA655DB}"/>
    <dgm:cxn modelId="{C8DA1FBE-7813-49CC-ACA0-A3EDB78BAB0F}" type="presOf" srcId="{08F5DC1F-D620-4C7F-A097-A4ACC1A67F28}" destId="{F5D2DDF3-3596-4AD9-8CBB-57C3DFD02F68}" srcOrd="0" destOrd="0" presId="urn:microsoft.com/office/officeart/2008/layout/LinedList"/>
    <dgm:cxn modelId="{3B44F2CB-45F4-4241-99E0-500059E0A2C2}" srcId="{8709C6AE-F42E-45CD-8574-A4A7CE34EB6F}" destId="{BA58661F-6CA4-49D8-B871-903EE5E4588A}" srcOrd="3" destOrd="0" parTransId="{82D27D8C-9A66-448E-86FC-C392C550C589}" sibTransId="{6B087134-6DBF-45D0-9D19-FC005454B84D}"/>
    <dgm:cxn modelId="{F81DD3CF-58E7-4890-B360-835A11BA2D0E}" srcId="{8709C6AE-F42E-45CD-8574-A4A7CE34EB6F}" destId="{072BCA6A-F8C9-459B-8DFA-A66D59E52E20}" srcOrd="4" destOrd="0" parTransId="{8E4CE582-D5D7-41DA-8D3A-EDE2054E02AC}" sibTransId="{AD8BAC67-77EC-443B-9DC6-73B0FD7886BF}"/>
    <dgm:cxn modelId="{36DAD5CF-52C9-49C7-9691-F5FD4C10EA43}" srcId="{8709C6AE-F42E-45CD-8574-A4A7CE34EB6F}" destId="{5EA3AC20-3162-4961-A426-37B2AA1F6AB2}" srcOrd="6" destOrd="0" parTransId="{13AC09E4-6B24-4271-A64F-84D5FFF5C20C}" sibTransId="{78A65369-E03F-4BD2-B9A1-874201F1B98A}"/>
    <dgm:cxn modelId="{0FF29DD3-8948-4489-B62E-0EC7890BFE57}" type="presOf" srcId="{8709C6AE-F42E-45CD-8574-A4A7CE34EB6F}" destId="{851CCF01-226A-4F5D-B3B3-1FEB15DB0C1A}" srcOrd="0" destOrd="0" presId="urn:microsoft.com/office/officeart/2008/layout/LinedList"/>
    <dgm:cxn modelId="{EEBC33E1-A3EC-4882-886E-5CF3460BB080}" type="presOf" srcId="{5EA3AC20-3162-4961-A426-37B2AA1F6AB2}" destId="{9A9B4F4D-032F-48F2-8255-FEFB84B0E7D0}" srcOrd="0" destOrd="0" presId="urn:microsoft.com/office/officeart/2008/layout/LinedList"/>
    <dgm:cxn modelId="{6D19CEE2-B0A9-4C29-8753-1F523AD8AC39}" type="presOf" srcId="{ED60F760-0ECE-4156-BF5A-AA99272FB834}" destId="{7343F77A-ED43-420B-BC5A-AFD1C6E0BD6A}" srcOrd="0" destOrd="0" presId="urn:microsoft.com/office/officeart/2008/layout/LinedList"/>
    <dgm:cxn modelId="{1862ABE9-D4C2-4D54-8CE1-C35D82C1E299}" type="presOf" srcId="{BA58661F-6CA4-49D8-B871-903EE5E4588A}" destId="{FCDA9F0E-8488-4483-AF8D-108971F2911C}" srcOrd="0" destOrd="0" presId="urn:microsoft.com/office/officeart/2008/layout/LinedList"/>
    <dgm:cxn modelId="{09AEC6A7-8C41-404E-93BA-E54A0AA16635}" type="presParOf" srcId="{851CCF01-226A-4F5D-B3B3-1FEB15DB0C1A}" destId="{4BE2B1F8-879D-4590-8DAB-EC4E17A036B0}" srcOrd="0" destOrd="0" presId="urn:microsoft.com/office/officeart/2008/layout/LinedList"/>
    <dgm:cxn modelId="{4263E7D1-4B46-4A05-90A7-5019A508B1A5}" type="presParOf" srcId="{851CCF01-226A-4F5D-B3B3-1FEB15DB0C1A}" destId="{6B3004A9-40D4-422A-B845-DDD3E3851B79}" srcOrd="1" destOrd="0" presId="urn:microsoft.com/office/officeart/2008/layout/LinedList"/>
    <dgm:cxn modelId="{B9E78530-5A8C-4993-8575-0CAEEE56FFFD}" type="presParOf" srcId="{6B3004A9-40D4-422A-B845-DDD3E3851B79}" destId="{FCDAA7CF-34A9-4DA5-92E5-DE9096E3C4D6}" srcOrd="0" destOrd="0" presId="urn:microsoft.com/office/officeart/2008/layout/LinedList"/>
    <dgm:cxn modelId="{D0C443BD-EDF5-46C5-AA2F-DDDD95BC92FC}" type="presParOf" srcId="{6B3004A9-40D4-422A-B845-DDD3E3851B79}" destId="{8A035E4B-6E14-4992-A209-2121A487F0BA}" srcOrd="1" destOrd="0" presId="urn:microsoft.com/office/officeart/2008/layout/LinedList"/>
    <dgm:cxn modelId="{7C0CB672-2B54-479E-AD54-BC8E1838BE87}" type="presParOf" srcId="{851CCF01-226A-4F5D-B3B3-1FEB15DB0C1A}" destId="{E63ED770-E5AB-495D-8E41-E86EBED751DF}" srcOrd="2" destOrd="0" presId="urn:microsoft.com/office/officeart/2008/layout/LinedList"/>
    <dgm:cxn modelId="{FA0D6229-8A7A-42FF-BD82-BE7C3672F7F4}" type="presParOf" srcId="{851CCF01-226A-4F5D-B3B3-1FEB15DB0C1A}" destId="{7CB2E5BE-13C8-404D-9170-E972D0177D72}" srcOrd="3" destOrd="0" presId="urn:microsoft.com/office/officeart/2008/layout/LinedList"/>
    <dgm:cxn modelId="{30FEAB44-3BBD-4115-9B51-7F102CAEF4DC}" type="presParOf" srcId="{7CB2E5BE-13C8-404D-9170-E972D0177D72}" destId="{F5D2DDF3-3596-4AD9-8CBB-57C3DFD02F68}" srcOrd="0" destOrd="0" presId="urn:microsoft.com/office/officeart/2008/layout/LinedList"/>
    <dgm:cxn modelId="{45649672-E504-495B-895D-5610A6F7596E}" type="presParOf" srcId="{7CB2E5BE-13C8-404D-9170-E972D0177D72}" destId="{9E5AECA6-DEB4-4B2B-A8F7-F78ED8ECFA8F}" srcOrd="1" destOrd="0" presId="urn:microsoft.com/office/officeart/2008/layout/LinedList"/>
    <dgm:cxn modelId="{F461F991-22B9-48D3-8BCB-AB727174DC5D}" type="presParOf" srcId="{851CCF01-226A-4F5D-B3B3-1FEB15DB0C1A}" destId="{7CC691F3-36E7-4655-9090-353406698934}" srcOrd="4" destOrd="0" presId="urn:microsoft.com/office/officeart/2008/layout/LinedList"/>
    <dgm:cxn modelId="{C2021FC1-C6DB-46EF-868B-B583469B1BE0}" type="presParOf" srcId="{851CCF01-226A-4F5D-B3B3-1FEB15DB0C1A}" destId="{55158BDD-4C3C-4C66-AC9D-45877F70B0B9}" srcOrd="5" destOrd="0" presId="urn:microsoft.com/office/officeart/2008/layout/LinedList"/>
    <dgm:cxn modelId="{86D19A7D-AE3B-4EBF-992F-88D2D874AC0B}" type="presParOf" srcId="{55158BDD-4C3C-4C66-AC9D-45877F70B0B9}" destId="{ADA64BD6-C549-470F-9981-0486A03A3254}" srcOrd="0" destOrd="0" presId="urn:microsoft.com/office/officeart/2008/layout/LinedList"/>
    <dgm:cxn modelId="{803F6794-01D7-4B27-9E2B-785DBF7F8470}" type="presParOf" srcId="{55158BDD-4C3C-4C66-AC9D-45877F70B0B9}" destId="{379D569F-8C4F-4D96-96DA-993E55EC6E7F}" srcOrd="1" destOrd="0" presId="urn:microsoft.com/office/officeart/2008/layout/LinedList"/>
    <dgm:cxn modelId="{2271D9A0-97D6-48EC-961E-A3A1EB0FFC54}" type="presParOf" srcId="{851CCF01-226A-4F5D-B3B3-1FEB15DB0C1A}" destId="{3B93558E-D315-4C43-A508-F0B5F95E34EF}" srcOrd="6" destOrd="0" presId="urn:microsoft.com/office/officeart/2008/layout/LinedList"/>
    <dgm:cxn modelId="{6DB91B92-03CE-472F-88B2-F51B2757FF9E}" type="presParOf" srcId="{851CCF01-226A-4F5D-B3B3-1FEB15DB0C1A}" destId="{04143C02-9439-4BC3-B876-6F246F4F6FEF}" srcOrd="7" destOrd="0" presId="urn:microsoft.com/office/officeart/2008/layout/LinedList"/>
    <dgm:cxn modelId="{A03F51BB-DF64-45F1-BC03-CFF5C6B37667}" type="presParOf" srcId="{04143C02-9439-4BC3-B876-6F246F4F6FEF}" destId="{FCDA9F0E-8488-4483-AF8D-108971F2911C}" srcOrd="0" destOrd="0" presId="urn:microsoft.com/office/officeart/2008/layout/LinedList"/>
    <dgm:cxn modelId="{14A27408-3697-4F05-8C96-1312DD031B9E}" type="presParOf" srcId="{04143C02-9439-4BC3-B876-6F246F4F6FEF}" destId="{3389F740-1D4F-40CF-834A-BD9CDC025CBF}" srcOrd="1" destOrd="0" presId="urn:microsoft.com/office/officeart/2008/layout/LinedList"/>
    <dgm:cxn modelId="{3FB148C8-3002-4554-A1F0-8B18C6BF0A29}" type="presParOf" srcId="{851CCF01-226A-4F5D-B3B3-1FEB15DB0C1A}" destId="{2495F9DB-1E60-4010-9C87-5B50CC9E729D}" srcOrd="8" destOrd="0" presId="urn:microsoft.com/office/officeart/2008/layout/LinedList"/>
    <dgm:cxn modelId="{F4326A29-26EC-4363-B442-4F0B51BBA2FA}" type="presParOf" srcId="{851CCF01-226A-4F5D-B3B3-1FEB15DB0C1A}" destId="{54D0DF03-012D-49CE-A6AA-653E18D7DCFF}" srcOrd="9" destOrd="0" presId="urn:microsoft.com/office/officeart/2008/layout/LinedList"/>
    <dgm:cxn modelId="{662ADBCE-836C-4E53-8C51-26FB2F7AF70B}" type="presParOf" srcId="{54D0DF03-012D-49CE-A6AA-653E18D7DCFF}" destId="{A542A609-BC95-460E-8CD7-5572483A75FB}" srcOrd="0" destOrd="0" presId="urn:microsoft.com/office/officeart/2008/layout/LinedList"/>
    <dgm:cxn modelId="{388E170D-5F78-4506-AB05-DCB9EF011AF7}" type="presParOf" srcId="{54D0DF03-012D-49CE-A6AA-653E18D7DCFF}" destId="{34342428-01EA-42ED-95C3-5684E113B0C9}" srcOrd="1" destOrd="0" presId="urn:microsoft.com/office/officeart/2008/layout/LinedList"/>
    <dgm:cxn modelId="{4A832CA1-0D3E-441D-8D7C-166406DD771E}" type="presParOf" srcId="{851CCF01-226A-4F5D-B3B3-1FEB15DB0C1A}" destId="{B00EF6EC-26E3-4AB1-B83C-1C8F28DFA860}" srcOrd="10" destOrd="0" presId="urn:microsoft.com/office/officeart/2008/layout/LinedList"/>
    <dgm:cxn modelId="{1C3869EA-1641-4FD2-92CA-7C5C17CE2C36}" type="presParOf" srcId="{851CCF01-226A-4F5D-B3B3-1FEB15DB0C1A}" destId="{0124BF32-40C1-452B-815A-D8946522152C}" srcOrd="11" destOrd="0" presId="urn:microsoft.com/office/officeart/2008/layout/LinedList"/>
    <dgm:cxn modelId="{BC8A1F6F-A172-4341-82B6-B5AA4A3B2B91}" type="presParOf" srcId="{0124BF32-40C1-452B-815A-D8946522152C}" destId="{7343F77A-ED43-420B-BC5A-AFD1C6E0BD6A}" srcOrd="0" destOrd="0" presId="urn:microsoft.com/office/officeart/2008/layout/LinedList"/>
    <dgm:cxn modelId="{DE460E8F-148E-48BC-97C7-6EA56C2C048A}" type="presParOf" srcId="{0124BF32-40C1-452B-815A-D8946522152C}" destId="{6BD3B684-42C6-4987-A3D4-FCCCF566CF24}" srcOrd="1" destOrd="0" presId="urn:microsoft.com/office/officeart/2008/layout/LinedList"/>
    <dgm:cxn modelId="{CFA3AF98-5146-4531-A553-5867C107CA43}" type="presParOf" srcId="{851CCF01-226A-4F5D-B3B3-1FEB15DB0C1A}" destId="{0DB15BFB-C90C-4BEC-968E-7AB1AEF8F669}" srcOrd="12" destOrd="0" presId="urn:microsoft.com/office/officeart/2008/layout/LinedList"/>
    <dgm:cxn modelId="{D442EF5E-973B-465D-A987-9A932E297BDD}" type="presParOf" srcId="{851CCF01-226A-4F5D-B3B3-1FEB15DB0C1A}" destId="{18A8C965-9061-495C-BBC6-7D8AD98EF9B8}" srcOrd="13" destOrd="0" presId="urn:microsoft.com/office/officeart/2008/layout/LinedList"/>
    <dgm:cxn modelId="{7F7AFC01-AC82-434A-8317-9539FC37559B}" type="presParOf" srcId="{18A8C965-9061-495C-BBC6-7D8AD98EF9B8}" destId="{9A9B4F4D-032F-48F2-8255-FEFB84B0E7D0}" srcOrd="0" destOrd="0" presId="urn:microsoft.com/office/officeart/2008/layout/LinedList"/>
    <dgm:cxn modelId="{CCFE95AD-0CD2-4C42-9442-28BE755279D5}" type="presParOf" srcId="{18A8C965-9061-495C-BBC6-7D8AD98EF9B8}" destId="{8672A960-D5DD-44F2-B6D7-2B530D2A4BE9}" srcOrd="1" destOrd="0" presId="urn:microsoft.com/office/officeart/2008/layout/LinedList"/>
    <dgm:cxn modelId="{1490B31E-0757-4860-B14E-DC328056D8DF}" type="presParOf" srcId="{851CCF01-226A-4F5D-B3B3-1FEB15DB0C1A}" destId="{AF9AB5F8-FEDA-4A07-B6C8-6CE6933ACBF4}" srcOrd="14" destOrd="0" presId="urn:microsoft.com/office/officeart/2008/layout/LinedList"/>
    <dgm:cxn modelId="{C90525A4-0DCA-43D7-96E0-7B60D686DA17}" type="presParOf" srcId="{851CCF01-226A-4F5D-B3B3-1FEB15DB0C1A}" destId="{6ED21A8F-1CAC-4844-B849-58AC0AAA4105}" srcOrd="15" destOrd="0" presId="urn:microsoft.com/office/officeart/2008/layout/LinedList"/>
    <dgm:cxn modelId="{21286B3D-7BEE-49B2-B757-C6D50DB7B4CC}" type="presParOf" srcId="{6ED21A8F-1CAC-4844-B849-58AC0AAA4105}" destId="{6E5ECA5C-5177-486C-9347-D4850AA0E02C}" srcOrd="0" destOrd="0" presId="urn:microsoft.com/office/officeart/2008/layout/LinedList"/>
    <dgm:cxn modelId="{3C11E712-BDE8-4261-96D6-DD6C74AAD43F}" type="presParOf" srcId="{6ED21A8F-1CAC-4844-B849-58AC0AAA4105}" destId="{F1086CEC-82B2-47D1-A154-584D68D964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6A78DC-7CAF-419C-9CBD-317EF0A831F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6173E9-F4F7-4A7D-A67A-DF41D5916A11}">
      <dgm:prSet/>
      <dgm:spPr/>
      <dgm:t>
        <a:bodyPr/>
        <a:lstStyle/>
        <a:p>
          <a:pPr rtl="0"/>
          <a:r>
            <a:rPr lang="de-DE" dirty="0" err="1"/>
            <a:t>Github</a:t>
          </a:r>
          <a:r>
            <a:rPr lang="de-DE" dirty="0"/>
            <a:t> Repository:</a:t>
          </a:r>
          <a:br>
            <a:rPr lang="de-DE" dirty="0">
              <a:latin typeface="Avenir Next LT Pro Light" panose="020F0302020204030204"/>
            </a:rPr>
          </a:br>
          <a:r>
            <a:rPr lang="de-DE" dirty="0">
              <a:hlinkClick xmlns:r="http://schemas.openxmlformats.org/officeDocument/2006/relationships" r:id="rId1"/>
            </a:rPr>
            <a:t>github.com/</a:t>
          </a:r>
          <a:r>
            <a:rPr lang="de-DE" dirty="0">
              <a:latin typeface="Avenir Next LT Pro Light" panose="020F0302020204030204"/>
              <a:hlinkClick xmlns:r="http://schemas.openxmlformats.org/officeDocument/2006/relationships" r:id="rId1"/>
            </a:rPr>
            <a:t>fh-erfurt</a:t>
          </a:r>
          <a:r>
            <a:rPr lang="de-DE" dirty="0">
              <a:hlinkClick xmlns:r="http://schemas.openxmlformats.org/officeDocument/2006/relationships" r:id="rId1"/>
            </a:rPr>
            <a:t>/WatchMyWatch</a:t>
          </a:r>
          <a:endParaRPr lang="en-US" dirty="0"/>
        </a:p>
      </dgm:t>
    </dgm:pt>
    <dgm:pt modelId="{686B21A1-8E4A-4D13-BED6-DDC78C6FFF1B}" type="parTrans" cxnId="{BB866019-799E-4BD1-BF4A-7F64F29B862B}">
      <dgm:prSet/>
      <dgm:spPr/>
      <dgm:t>
        <a:bodyPr/>
        <a:lstStyle/>
        <a:p>
          <a:endParaRPr lang="en-US"/>
        </a:p>
      </dgm:t>
    </dgm:pt>
    <dgm:pt modelId="{4B35FFF5-08F1-4F50-8A99-5DAC99706C80}" type="sibTrans" cxnId="{BB866019-799E-4BD1-BF4A-7F64F29B862B}">
      <dgm:prSet/>
      <dgm:spPr/>
      <dgm:t>
        <a:bodyPr/>
        <a:lstStyle/>
        <a:p>
          <a:endParaRPr lang="en-US"/>
        </a:p>
      </dgm:t>
    </dgm:pt>
    <dgm:pt modelId="{C2F81317-C9EF-49BB-8A12-2634184A0BF7}">
      <dgm:prSet/>
      <dgm:spPr/>
      <dgm:t>
        <a:bodyPr/>
        <a:lstStyle/>
        <a:p>
          <a:pPr rtl="0"/>
          <a:r>
            <a:rPr lang="de-DE" dirty="0"/>
            <a:t>Team:</a:t>
          </a:r>
          <a:br>
            <a:rPr lang="de-DE" dirty="0">
              <a:latin typeface="Avenir Next LT Pro Light" panose="020F0302020204030204"/>
            </a:rPr>
          </a:br>
          <a:r>
            <a:rPr lang="de-DE" dirty="0"/>
            <a:t>Anton </a:t>
          </a:r>
          <a:r>
            <a:rPr lang="de-DE" dirty="0" err="1"/>
            <a:t>Bespalov</a:t>
          </a:r>
          <a:r>
            <a:rPr lang="de-DE" dirty="0"/>
            <a:t>, Michael Hopp, Tom </a:t>
          </a:r>
          <a:r>
            <a:rPr lang="de-DE" dirty="0" err="1"/>
            <a:t>Käppler</a:t>
          </a:r>
          <a:r>
            <a:rPr lang="de-DE" dirty="0"/>
            <a:t> und Bilal </a:t>
          </a:r>
          <a:r>
            <a:rPr lang="de-DE" dirty="0" err="1"/>
            <a:t>Alnaani</a:t>
          </a:r>
          <a:endParaRPr lang="en-US" dirty="0">
            <a:latin typeface="Avenir Next LT Pro Light" panose="020F0302020204030204"/>
          </a:endParaRPr>
        </a:p>
      </dgm:t>
    </dgm:pt>
    <dgm:pt modelId="{F8687DE7-E232-4EE4-A366-27697519E40B}" type="parTrans" cxnId="{FE08FB35-5476-4BF2-84F1-9938B218F01A}">
      <dgm:prSet/>
      <dgm:spPr/>
      <dgm:t>
        <a:bodyPr/>
        <a:lstStyle/>
        <a:p>
          <a:endParaRPr lang="en-US"/>
        </a:p>
      </dgm:t>
    </dgm:pt>
    <dgm:pt modelId="{65AF5D4C-EDE4-4280-A329-386782C15A7B}" type="sibTrans" cxnId="{FE08FB35-5476-4BF2-84F1-9938B218F01A}">
      <dgm:prSet/>
      <dgm:spPr/>
      <dgm:t>
        <a:bodyPr/>
        <a:lstStyle/>
        <a:p>
          <a:endParaRPr lang="en-US"/>
        </a:p>
      </dgm:t>
    </dgm:pt>
    <dgm:pt modelId="{1AADB8A9-42C9-4ED6-84A3-C2DE11CF1BE5}">
      <dgm:prSet/>
      <dgm:spPr/>
      <dgm:t>
        <a:bodyPr/>
        <a:lstStyle/>
        <a:p>
          <a:r>
            <a:rPr lang="de-DE" dirty="0"/>
            <a:t>Uhren Online Shop mit Konfigurator</a:t>
          </a:r>
          <a:endParaRPr lang="en-US" dirty="0"/>
        </a:p>
      </dgm:t>
    </dgm:pt>
    <dgm:pt modelId="{761571C0-E136-42BA-9B48-67BE5FBBFD9E}" type="parTrans" cxnId="{7522B972-9C86-4E18-9C9C-C5C08ADE82E5}">
      <dgm:prSet/>
      <dgm:spPr/>
      <dgm:t>
        <a:bodyPr/>
        <a:lstStyle/>
        <a:p>
          <a:endParaRPr lang="en-US"/>
        </a:p>
      </dgm:t>
    </dgm:pt>
    <dgm:pt modelId="{6E3C5EC4-69BF-4B6A-9CB1-E829CC6B6218}" type="sibTrans" cxnId="{7522B972-9C86-4E18-9C9C-C5C08ADE82E5}">
      <dgm:prSet/>
      <dgm:spPr/>
      <dgm:t>
        <a:bodyPr/>
        <a:lstStyle/>
        <a:p>
          <a:endParaRPr lang="en-US"/>
        </a:p>
      </dgm:t>
    </dgm:pt>
    <dgm:pt modelId="{1E58FD57-0440-4369-8021-EF814AA5CBB5}" type="pres">
      <dgm:prSet presAssocID="{BB6A78DC-7CAF-419C-9CBD-317EF0A831FD}" presName="vert0" presStyleCnt="0">
        <dgm:presLayoutVars>
          <dgm:dir/>
          <dgm:animOne val="branch"/>
          <dgm:animLvl val="lvl"/>
        </dgm:presLayoutVars>
      </dgm:prSet>
      <dgm:spPr/>
    </dgm:pt>
    <dgm:pt modelId="{4DBECD3A-6B73-42CB-9ED2-09651F2C7B70}" type="pres">
      <dgm:prSet presAssocID="{1AADB8A9-42C9-4ED6-84A3-C2DE11CF1BE5}" presName="thickLine" presStyleLbl="alignNode1" presStyleIdx="0" presStyleCnt="3"/>
      <dgm:spPr/>
    </dgm:pt>
    <dgm:pt modelId="{0016D596-E8A0-4FC2-9221-A4FB65F95CA3}" type="pres">
      <dgm:prSet presAssocID="{1AADB8A9-42C9-4ED6-84A3-C2DE11CF1BE5}" presName="horz1" presStyleCnt="0"/>
      <dgm:spPr/>
    </dgm:pt>
    <dgm:pt modelId="{851C145A-BC1E-4C4F-A2D9-7204BF7EBEAA}" type="pres">
      <dgm:prSet presAssocID="{1AADB8A9-42C9-4ED6-84A3-C2DE11CF1BE5}" presName="tx1" presStyleLbl="revTx" presStyleIdx="0" presStyleCnt="3"/>
      <dgm:spPr/>
    </dgm:pt>
    <dgm:pt modelId="{1959B212-0E62-4A66-9030-3462F37C639B}" type="pres">
      <dgm:prSet presAssocID="{1AADB8A9-42C9-4ED6-84A3-C2DE11CF1BE5}" presName="vert1" presStyleCnt="0"/>
      <dgm:spPr/>
    </dgm:pt>
    <dgm:pt modelId="{A98FF056-D22D-42DE-906B-FDA3B946846C}" type="pres">
      <dgm:prSet presAssocID="{766173E9-F4F7-4A7D-A67A-DF41D5916A11}" presName="thickLine" presStyleLbl="alignNode1" presStyleIdx="1" presStyleCnt="3"/>
      <dgm:spPr/>
    </dgm:pt>
    <dgm:pt modelId="{ED81659E-A5AF-4BB7-8B90-75D8761F90E4}" type="pres">
      <dgm:prSet presAssocID="{766173E9-F4F7-4A7D-A67A-DF41D5916A11}" presName="horz1" presStyleCnt="0"/>
      <dgm:spPr/>
    </dgm:pt>
    <dgm:pt modelId="{C4B7F65E-F96A-475B-9CD1-F54300137D45}" type="pres">
      <dgm:prSet presAssocID="{766173E9-F4F7-4A7D-A67A-DF41D5916A11}" presName="tx1" presStyleLbl="revTx" presStyleIdx="1" presStyleCnt="3"/>
      <dgm:spPr/>
    </dgm:pt>
    <dgm:pt modelId="{2768CE76-24E2-4809-9211-EC338236260A}" type="pres">
      <dgm:prSet presAssocID="{766173E9-F4F7-4A7D-A67A-DF41D5916A11}" presName="vert1" presStyleCnt="0"/>
      <dgm:spPr/>
    </dgm:pt>
    <dgm:pt modelId="{EC366BA9-449D-4158-B74B-B387127AACA5}" type="pres">
      <dgm:prSet presAssocID="{C2F81317-C9EF-49BB-8A12-2634184A0BF7}" presName="thickLine" presStyleLbl="alignNode1" presStyleIdx="2" presStyleCnt="3"/>
      <dgm:spPr/>
    </dgm:pt>
    <dgm:pt modelId="{C80FA932-54C5-43AC-95BA-1CBF80C61BF2}" type="pres">
      <dgm:prSet presAssocID="{C2F81317-C9EF-49BB-8A12-2634184A0BF7}" presName="horz1" presStyleCnt="0"/>
      <dgm:spPr/>
    </dgm:pt>
    <dgm:pt modelId="{25EABDEB-363B-41E7-9624-974982DF4AD2}" type="pres">
      <dgm:prSet presAssocID="{C2F81317-C9EF-49BB-8A12-2634184A0BF7}" presName="tx1" presStyleLbl="revTx" presStyleIdx="2" presStyleCnt="3"/>
      <dgm:spPr/>
    </dgm:pt>
    <dgm:pt modelId="{55033A32-FFF7-4387-B05E-BE14A11795EA}" type="pres">
      <dgm:prSet presAssocID="{C2F81317-C9EF-49BB-8A12-2634184A0BF7}" presName="vert1" presStyleCnt="0"/>
      <dgm:spPr/>
    </dgm:pt>
  </dgm:ptLst>
  <dgm:cxnLst>
    <dgm:cxn modelId="{BB866019-799E-4BD1-BF4A-7F64F29B862B}" srcId="{BB6A78DC-7CAF-419C-9CBD-317EF0A831FD}" destId="{766173E9-F4F7-4A7D-A67A-DF41D5916A11}" srcOrd="1" destOrd="0" parTransId="{686B21A1-8E4A-4D13-BED6-DDC78C6FFF1B}" sibTransId="{4B35FFF5-08F1-4F50-8A99-5DAC99706C80}"/>
    <dgm:cxn modelId="{50E2121F-9A0C-4629-9BE7-A5DE16652580}" type="presOf" srcId="{BB6A78DC-7CAF-419C-9CBD-317EF0A831FD}" destId="{1E58FD57-0440-4369-8021-EF814AA5CBB5}" srcOrd="0" destOrd="0" presId="urn:microsoft.com/office/officeart/2008/layout/LinedList"/>
    <dgm:cxn modelId="{FE08FB35-5476-4BF2-84F1-9938B218F01A}" srcId="{BB6A78DC-7CAF-419C-9CBD-317EF0A831FD}" destId="{C2F81317-C9EF-49BB-8A12-2634184A0BF7}" srcOrd="2" destOrd="0" parTransId="{F8687DE7-E232-4EE4-A366-27697519E40B}" sibTransId="{65AF5D4C-EDE4-4280-A329-386782C15A7B}"/>
    <dgm:cxn modelId="{3E2D8269-9552-41F4-8E05-5F9D3E9AA2CA}" type="presOf" srcId="{C2F81317-C9EF-49BB-8A12-2634184A0BF7}" destId="{25EABDEB-363B-41E7-9624-974982DF4AD2}" srcOrd="0" destOrd="0" presId="urn:microsoft.com/office/officeart/2008/layout/LinedList"/>
    <dgm:cxn modelId="{7522B972-9C86-4E18-9C9C-C5C08ADE82E5}" srcId="{BB6A78DC-7CAF-419C-9CBD-317EF0A831FD}" destId="{1AADB8A9-42C9-4ED6-84A3-C2DE11CF1BE5}" srcOrd="0" destOrd="0" parTransId="{761571C0-E136-42BA-9B48-67BE5FBBFD9E}" sibTransId="{6E3C5EC4-69BF-4B6A-9CB1-E829CC6B6218}"/>
    <dgm:cxn modelId="{F014FC7B-B8EF-4885-8A3D-D4D5B4E15EE5}" type="presOf" srcId="{766173E9-F4F7-4A7D-A67A-DF41D5916A11}" destId="{C4B7F65E-F96A-475B-9CD1-F54300137D45}" srcOrd="0" destOrd="0" presId="urn:microsoft.com/office/officeart/2008/layout/LinedList"/>
    <dgm:cxn modelId="{03EA3397-06DD-4D05-BECB-A72F46923CBA}" type="presOf" srcId="{1AADB8A9-42C9-4ED6-84A3-C2DE11CF1BE5}" destId="{851C145A-BC1E-4C4F-A2D9-7204BF7EBEAA}" srcOrd="0" destOrd="0" presId="urn:microsoft.com/office/officeart/2008/layout/LinedList"/>
    <dgm:cxn modelId="{8E9A80A7-6806-496E-9468-5DC59D07C368}" type="presParOf" srcId="{1E58FD57-0440-4369-8021-EF814AA5CBB5}" destId="{4DBECD3A-6B73-42CB-9ED2-09651F2C7B70}" srcOrd="0" destOrd="0" presId="urn:microsoft.com/office/officeart/2008/layout/LinedList"/>
    <dgm:cxn modelId="{15974689-00B1-4499-9AAE-7D7C89B30DD1}" type="presParOf" srcId="{1E58FD57-0440-4369-8021-EF814AA5CBB5}" destId="{0016D596-E8A0-4FC2-9221-A4FB65F95CA3}" srcOrd="1" destOrd="0" presId="urn:microsoft.com/office/officeart/2008/layout/LinedList"/>
    <dgm:cxn modelId="{FEE382F4-274F-40BF-9BEC-6C0451A45ED8}" type="presParOf" srcId="{0016D596-E8A0-4FC2-9221-A4FB65F95CA3}" destId="{851C145A-BC1E-4C4F-A2D9-7204BF7EBEAA}" srcOrd="0" destOrd="0" presId="urn:microsoft.com/office/officeart/2008/layout/LinedList"/>
    <dgm:cxn modelId="{204606CC-E17E-492D-B8FD-B64D1D45CAC5}" type="presParOf" srcId="{0016D596-E8A0-4FC2-9221-A4FB65F95CA3}" destId="{1959B212-0E62-4A66-9030-3462F37C639B}" srcOrd="1" destOrd="0" presId="urn:microsoft.com/office/officeart/2008/layout/LinedList"/>
    <dgm:cxn modelId="{09321899-3D97-4B0A-80A5-300739C08E14}" type="presParOf" srcId="{1E58FD57-0440-4369-8021-EF814AA5CBB5}" destId="{A98FF056-D22D-42DE-906B-FDA3B946846C}" srcOrd="2" destOrd="0" presId="urn:microsoft.com/office/officeart/2008/layout/LinedList"/>
    <dgm:cxn modelId="{6E1851B7-A691-40AC-82E5-281B878DF9FE}" type="presParOf" srcId="{1E58FD57-0440-4369-8021-EF814AA5CBB5}" destId="{ED81659E-A5AF-4BB7-8B90-75D8761F90E4}" srcOrd="3" destOrd="0" presId="urn:microsoft.com/office/officeart/2008/layout/LinedList"/>
    <dgm:cxn modelId="{6BC75D05-DF2B-4E01-9A36-2A90D25ECFD1}" type="presParOf" srcId="{ED81659E-A5AF-4BB7-8B90-75D8761F90E4}" destId="{C4B7F65E-F96A-475B-9CD1-F54300137D45}" srcOrd="0" destOrd="0" presId="urn:microsoft.com/office/officeart/2008/layout/LinedList"/>
    <dgm:cxn modelId="{049FCD1A-F110-4F14-BE65-854F1EE05BC1}" type="presParOf" srcId="{ED81659E-A5AF-4BB7-8B90-75D8761F90E4}" destId="{2768CE76-24E2-4809-9211-EC338236260A}" srcOrd="1" destOrd="0" presId="urn:microsoft.com/office/officeart/2008/layout/LinedList"/>
    <dgm:cxn modelId="{B3741EB8-E8B1-40CD-9B4E-29942DD686E6}" type="presParOf" srcId="{1E58FD57-0440-4369-8021-EF814AA5CBB5}" destId="{EC366BA9-449D-4158-B74B-B387127AACA5}" srcOrd="4" destOrd="0" presId="urn:microsoft.com/office/officeart/2008/layout/LinedList"/>
    <dgm:cxn modelId="{45580E8E-F258-4A21-A092-3614B508F15B}" type="presParOf" srcId="{1E58FD57-0440-4369-8021-EF814AA5CBB5}" destId="{C80FA932-54C5-43AC-95BA-1CBF80C61BF2}" srcOrd="5" destOrd="0" presId="urn:microsoft.com/office/officeart/2008/layout/LinedList"/>
    <dgm:cxn modelId="{C83579C4-A749-4C6B-9B72-320C6D2FFDAA}" type="presParOf" srcId="{C80FA932-54C5-43AC-95BA-1CBF80C61BF2}" destId="{25EABDEB-363B-41E7-9624-974982DF4AD2}" srcOrd="0" destOrd="0" presId="urn:microsoft.com/office/officeart/2008/layout/LinedList"/>
    <dgm:cxn modelId="{3256FE2B-97EA-4EEF-BF63-551AD6C5694C}" type="presParOf" srcId="{C80FA932-54C5-43AC-95BA-1CBF80C61BF2}" destId="{55033A32-FFF7-4387-B05E-BE14A11795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3D111-9D6F-4416-8BD5-BA77B2DED7A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2CC245-2C4F-4A07-92C1-359704B9D320}">
      <dgm:prSet/>
      <dgm:spPr/>
      <dgm:t>
        <a:bodyPr/>
        <a:lstStyle/>
        <a:p>
          <a:r>
            <a:rPr lang="en-US"/>
            <a:t>Datenbankverbindung mit GenericDao und Spring Framework</a:t>
          </a:r>
        </a:p>
      </dgm:t>
    </dgm:pt>
    <dgm:pt modelId="{44980D2E-2FAB-4513-95C0-974968281D57}" type="parTrans" cxnId="{2D6D3DD2-39BF-4B2A-862F-B2310AF38BAB}">
      <dgm:prSet/>
      <dgm:spPr/>
      <dgm:t>
        <a:bodyPr/>
        <a:lstStyle/>
        <a:p>
          <a:endParaRPr lang="en-US"/>
        </a:p>
      </dgm:t>
    </dgm:pt>
    <dgm:pt modelId="{0C8D620C-3878-4C78-A9CB-CD958EAD4E9A}" type="sibTrans" cxnId="{2D6D3DD2-39BF-4B2A-862F-B2310AF38BAB}">
      <dgm:prSet/>
      <dgm:spPr/>
      <dgm:t>
        <a:bodyPr/>
        <a:lstStyle/>
        <a:p>
          <a:endParaRPr lang="en-US"/>
        </a:p>
      </dgm:t>
    </dgm:pt>
    <dgm:pt modelId="{BA2DCBD7-D341-4CB8-A0A3-7976E97D9126}">
      <dgm:prSet/>
      <dgm:spPr/>
      <dgm:t>
        <a:bodyPr/>
        <a:lstStyle/>
        <a:p>
          <a:r>
            <a:rPr lang="en-US"/>
            <a:t>Ein Webserver erstellt mit der Index-Seite </a:t>
          </a:r>
        </a:p>
      </dgm:t>
    </dgm:pt>
    <dgm:pt modelId="{C9FB869C-B863-43AF-B90D-ED835169E075}" type="parTrans" cxnId="{4F62DEA0-1C5B-4757-9202-E49FB239BBEC}">
      <dgm:prSet/>
      <dgm:spPr/>
      <dgm:t>
        <a:bodyPr/>
        <a:lstStyle/>
        <a:p>
          <a:endParaRPr lang="en-US"/>
        </a:p>
      </dgm:t>
    </dgm:pt>
    <dgm:pt modelId="{B3F85D59-5F14-40A0-BB26-7C15ADA2F13A}" type="sibTrans" cxnId="{4F62DEA0-1C5B-4757-9202-E49FB239BBEC}">
      <dgm:prSet/>
      <dgm:spPr/>
      <dgm:t>
        <a:bodyPr/>
        <a:lstStyle/>
        <a:p>
          <a:endParaRPr lang="en-US"/>
        </a:p>
      </dgm:t>
    </dgm:pt>
    <dgm:pt modelId="{63A98BA0-B068-49F2-B77A-5224E48BC729}">
      <dgm:prSet/>
      <dgm:spPr/>
      <dgm:t>
        <a:bodyPr/>
        <a:lstStyle/>
        <a:p>
          <a:r>
            <a:rPr lang="en-US"/>
            <a:t>Datenbank-Generierung aus der Java-Klassen</a:t>
          </a:r>
        </a:p>
      </dgm:t>
    </dgm:pt>
    <dgm:pt modelId="{40A8320B-9D24-4380-8E81-BEA006F366A4}" type="parTrans" cxnId="{871431D6-111D-4429-9A25-9A3D6FBB8872}">
      <dgm:prSet/>
      <dgm:spPr/>
      <dgm:t>
        <a:bodyPr/>
        <a:lstStyle/>
        <a:p>
          <a:endParaRPr lang="en-US"/>
        </a:p>
      </dgm:t>
    </dgm:pt>
    <dgm:pt modelId="{3629931D-1EE3-4869-9C43-71350968C7A6}" type="sibTrans" cxnId="{871431D6-111D-4429-9A25-9A3D6FBB8872}">
      <dgm:prSet/>
      <dgm:spPr/>
      <dgm:t>
        <a:bodyPr/>
        <a:lstStyle/>
        <a:p>
          <a:endParaRPr lang="en-US"/>
        </a:p>
      </dgm:t>
    </dgm:pt>
    <dgm:pt modelId="{4E35B509-9661-460D-8867-80CE54B35709}" type="pres">
      <dgm:prSet presAssocID="{BB13D111-9D6F-4416-8BD5-BA77B2DED7A6}" presName="vert0" presStyleCnt="0">
        <dgm:presLayoutVars>
          <dgm:dir/>
          <dgm:animOne val="branch"/>
          <dgm:animLvl val="lvl"/>
        </dgm:presLayoutVars>
      </dgm:prSet>
      <dgm:spPr/>
    </dgm:pt>
    <dgm:pt modelId="{0789C995-B135-4ABA-882E-9E2540974C95}" type="pres">
      <dgm:prSet presAssocID="{6D2CC245-2C4F-4A07-92C1-359704B9D320}" presName="thickLine" presStyleLbl="alignNode1" presStyleIdx="0" presStyleCnt="3"/>
      <dgm:spPr/>
    </dgm:pt>
    <dgm:pt modelId="{BF05CEE6-6606-4D4A-8ACB-2373AAD77BA7}" type="pres">
      <dgm:prSet presAssocID="{6D2CC245-2C4F-4A07-92C1-359704B9D320}" presName="horz1" presStyleCnt="0"/>
      <dgm:spPr/>
    </dgm:pt>
    <dgm:pt modelId="{ABC82D19-25B1-4648-B9F8-26E92366887E}" type="pres">
      <dgm:prSet presAssocID="{6D2CC245-2C4F-4A07-92C1-359704B9D320}" presName="tx1" presStyleLbl="revTx" presStyleIdx="0" presStyleCnt="3"/>
      <dgm:spPr/>
    </dgm:pt>
    <dgm:pt modelId="{642EF83A-B581-409F-AC92-E947751D5B57}" type="pres">
      <dgm:prSet presAssocID="{6D2CC245-2C4F-4A07-92C1-359704B9D320}" presName="vert1" presStyleCnt="0"/>
      <dgm:spPr/>
    </dgm:pt>
    <dgm:pt modelId="{6D514140-D498-4CB1-8C47-D23A0DD0417E}" type="pres">
      <dgm:prSet presAssocID="{BA2DCBD7-D341-4CB8-A0A3-7976E97D9126}" presName="thickLine" presStyleLbl="alignNode1" presStyleIdx="1" presStyleCnt="3"/>
      <dgm:spPr/>
    </dgm:pt>
    <dgm:pt modelId="{DB956828-88C2-47AB-B6A3-05C0C7879B19}" type="pres">
      <dgm:prSet presAssocID="{BA2DCBD7-D341-4CB8-A0A3-7976E97D9126}" presName="horz1" presStyleCnt="0"/>
      <dgm:spPr/>
    </dgm:pt>
    <dgm:pt modelId="{5A21B33B-A2B9-40DB-89EF-972A249C6C66}" type="pres">
      <dgm:prSet presAssocID="{BA2DCBD7-D341-4CB8-A0A3-7976E97D9126}" presName="tx1" presStyleLbl="revTx" presStyleIdx="1" presStyleCnt="3"/>
      <dgm:spPr/>
    </dgm:pt>
    <dgm:pt modelId="{88E3B2CC-A6A4-4205-9829-17F5EC3F4D9E}" type="pres">
      <dgm:prSet presAssocID="{BA2DCBD7-D341-4CB8-A0A3-7976E97D9126}" presName="vert1" presStyleCnt="0"/>
      <dgm:spPr/>
    </dgm:pt>
    <dgm:pt modelId="{5DB771E2-EDD2-437B-9ABF-9B1F073383EC}" type="pres">
      <dgm:prSet presAssocID="{63A98BA0-B068-49F2-B77A-5224E48BC729}" presName="thickLine" presStyleLbl="alignNode1" presStyleIdx="2" presStyleCnt="3"/>
      <dgm:spPr/>
    </dgm:pt>
    <dgm:pt modelId="{4CEC83B0-EC1C-41CC-B708-35769021DDC5}" type="pres">
      <dgm:prSet presAssocID="{63A98BA0-B068-49F2-B77A-5224E48BC729}" presName="horz1" presStyleCnt="0"/>
      <dgm:spPr/>
    </dgm:pt>
    <dgm:pt modelId="{6BF83A17-5F26-43E1-9E86-8F4E781F3D01}" type="pres">
      <dgm:prSet presAssocID="{63A98BA0-B068-49F2-B77A-5224E48BC729}" presName="tx1" presStyleLbl="revTx" presStyleIdx="2" presStyleCnt="3"/>
      <dgm:spPr/>
    </dgm:pt>
    <dgm:pt modelId="{40ABDCFD-AF67-4390-B4A7-668E0EB93316}" type="pres">
      <dgm:prSet presAssocID="{63A98BA0-B068-49F2-B77A-5224E48BC729}" presName="vert1" presStyleCnt="0"/>
      <dgm:spPr/>
    </dgm:pt>
  </dgm:ptLst>
  <dgm:cxnLst>
    <dgm:cxn modelId="{65AD952D-9C62-41B5-B315-36928599F83A}" type="presOf" srcId="{6D2CC245-2C4F-4A07-92C1-359704B9D320}" destId="{ABC82D19-25B1-4648-B9F8-26E92366887E}" srcOrd="0" destOrd="0" presId="urn:microsoft.com/office/officeart/2008/layout/LinedList"/>
    <dgm:cxn modelId="{43FC024F-E093-40E5-84DB-CF16ACD8CC1E}" type="presOf" srcId="{63A98BA0-B068-49F2-B77A-5224E48BC729}" destId="{6BF83A17-5F26-43E1-9E86-8F4E781F3D01}" srcOrd="0" destOrd="0" presId="urn:microsoft.com/office/officeart/2008/layout/LinedList"/>
    <dgm:cxn modelId="{4F62DEA0-1C5B-4757-9202-E49FB239BBEC}" srcId="{BB13D111-9D6F-4416-8BD5-BA77B2DED7A6}" destId="{BA2DCBD7-D341-4CB8-A0A3-7976E97D9126}" srcOrd="1" destOrd="0" parTransId="{C9FB869C-B863-43AF-B90D-ED835169E075}" sibTransId="{B3F85D59-5F14-40A0-BB26-7C15ADA2F13A}"/>
    <dgm:cxn modelId="{E7025DA3-15B7-455C-9956-5DC7ED433694}" type="presOf" srcId="{BA2DCBD7-D341-4CB8-A0A3-7976E97D9126}" destId="{5A21B33B-A2B9-40DB-89EF-972A249C6C66}" srcOrd="0" destOrd="0" presId="urn:microsoft.com/office/officeart/2008/layout/LinedList"/>
    <dgm:cxn modelId="{2D6D3DD2-39BF-4B2A-862F-B2310AF38BAB}" srcId="{BB13D111-9D6F-4416-8BD5-BA77B2DED7A6}" destId="{6D2CC245-2C4F-4A07-92C1-359704B9D320}" srcOrd="0" destOrd="0" parTransId="{44980D2E-2FAB-4513-95C0-974968281D57}" sibTransId="{0C8D620C-3878-4C78-A9CB-CD958EAD4E9A}"/>
    <dgm:cxn modelId="{871431D6-111D-4429-9A25-9A3D6FBB8872}" srcId="{BB13D111-9D6F-4416-8BD5-BA77B2DED7A6}" destId="{63A98BA0-B068-49F2-B77A-5224E48BC729}" srcOrd="2" destOrd="0" parTransId="{40A8320B-9D24-4380-8E81-BEA006F366A4}" sibTransId="{3629931D-1EE3-4869-9C43-71350968C7A6}"/>
    <dgm:cxn modelId="{16F338E4-A8B4-4F5E-9C79-E77FD43FF821}" type="presOf" srcId="{BB13D111-9D6F-4416-8BD5-BA77B2DED7A6}" destId="{4E35B509-9661-460D-8867-80CE54B35709}" srcOrd="0" destOrd="0" presId="urn:microsoft.com/office/officeart/2008/layout/LinedList"/>
    <dgm:cxn modelId="{BFC84F9B-8B0F-4592-9FA7-C547717A1B7D}" type="presParOf" srcId="{4E35B509-9661-460D-8867-80CE54B35709}" destId="{0789C995-B135-4ABA-882E-9E2540974C95}" srcOrd="0" destOrd="0" presId="urn:microsoft.com/office/officeart/2008/layout/LinedList"/>
    <dgm:cxn modelId="{9A4AA0F8-9D41-488C-9C9B-5D3716CABE66}" type="presParOf" srcId="{4E35B509-9661-460D-8867-80CE54B35709}" destId="{BF05CEE6-6606-4D4A-8ACB-2373AAD77BA7}" srcOrd="1" destOrd="0" presId="urn:microsoft.com/office/officeart/2008/layout/LinedList"/>
    <dgm:cxn modelId="{7FB4EAFC-73A5-4DB7-9631-ED5ACDD97E9F}" type="presParOf" srcId="{BF05CEE6-6606-4D4A-8ACB-2373AAD77BA7}" destId="{ABC82D19-25B1-4648-B9F8-26E92366887E}" srcOrd="0" destOrd="0" presId="urn:microsoft.com/office/officeart/2008/layout/LinedList"/>
    <dgm:cxn modelId="{A38C766F-5E2B-4075-9FF7-70683D6AF6D4}" type="presParOf" srcId="{BF05CEE6-6606-4D4A-8ACB-2373AAD77BA7}" destId="{642EF83A-B581-409F-AC92-E947751D5B57}" srcOrd="1" destOrd="0" presId="urn:microsoft.com/office/officeart/2008/layout/LinedList"/>
    <dgm:cxn modelId="{ADE289D1-B200-4E8F-86BB-446DA9D6E655}" type="presParOf" srcId="{4E35B509-9661-460D-8867-80CE54B35709}" destId="{6D514140-D498-4CB1-8C47-D23A0DD0417E}" srcOrd="2" destOrd="0" presId="urn:microsoft.com/office/officeart/2008/layout/LinedList"/>
    <dgm:cxn modelId="{6605C64D-C27C-42BA-8906-462C4D258243}" type="presParOf" srcId="{4E35B509-9661-460D-8867-80CE54B35709}" destId="{DB956828-88C2-47AB-B6A3-05C0C7879B19}" srcOrd="3" destOrd="0" presId="urn:microsoft.com/office/officeart/2008/layout/LinedList"/>
    <dgm:cxn modelId="{34D84BA1-0043-4C6D-8791-061FBE06460B}" type="presParOf" srcId="{DB956828-88C2-47AB-B6A3-05C0C7879B19}" destId="{5A21B33B-A2B9-40DB-89EF-972A249C6C66}" srcOrd="0" destOrd="0" presId="urn:microsoft.com/office/officeart/2008/layout/LinedList"/>
    <dgm:cxn modelId="{BC155080-48F3-4C25-82CF-24D3AFFE09AB}" type="presParOf" srcId="{DB956828-88C2-47AB-B6A3-05C0C7879B19}" destId="{88E3B2CC-A6A4-4205-9829-17F5EC3F4D9E}" srcOrd="1" destOrd="0" presId="urn:microsoft.com/office/officeart/2008/layout/LinedList"/>
    <dgm:cxn modelId="{3ADA2185-60C1-4F27-A9CC-EF6AC2F84FBB}" type="presParOf" srcId="{4E35B509-9661-460D-8867-80CE54B35709}" destId="{5DB771E2-EDD2-437B-9ABF-9B1F073383EC}" srcOrd="4" destOrd="0" presId="urn:microsoft.com/office/officeart/2008/layout/LinedList"/>
    <dgm:cxn modelId="{D7CB2334-B1E3-4BC4-AE54-BF8CFF09F91F}" type="presParOf" srcId="{4E35B509-9661-460D-8867-80CE54B35709}" destId="{4CEC83B0-EC1C-41CC-B708-35769021DDC5}" srcOrd="5" destOrd="0" presId="urn:microsoft.com/office/officeart/2008/layout/LinedList"/>
    <dgm:cxn modelId="{73C3307C-1F7B-4548-8B97-5272D8FBB183}" type="presParOf" srcId="{4CEC83B0-EC1C-41CC-B708-35769021DDC5}" destId="{6BF83A17-5F26-43E1-9E86-8F4E781F3D01}" srcOrd="0" destOrd="0" presId="urn:microsoft.com/office/officeart/2008/layout/LinedList"/>
    <dgm:cxn modelId="{13B0396B-F202-48B4-8DAF-97932AFF2ABE}" type="presParOf" srcId="{4CEC83B0-EC1C-41CC-B708-35769021DDC5}" destId="{40ABDCFD-AF67-4390-B4A7-668E0EB933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00048D-4F5E-46C7-986D-A894DA2CFA5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12FC63-B4CF-4267-8BE5-8DBA54BEAA64}">
      <dgm:prSet/>
      <dgm:spPr/>
      <dgm:t>
        <a:bodyPr/>
        <a:lstStyle/>
        <a:p>
          <a:r>
            <a:rPr lang="en-US" b="0"/>
            <a:t>von </a:t>
          </a:r>
          <a:r>
            <a:rPr lang="en-US" b="0" err="1">
              <a:latin typeface="Avenir Next LT Pro"/>
              <a:cs typeface="Calibri"/>
            </a:rPr>
            <a:t>letztem</a:t>
          </a:r>
          <a:r>
            <a:rPr lang="en-US" b="0"/>
            <a:t> Semester: </a:t>
          </a:r>
          <a:r>
            <a:rPr lang="en-US" b="0" err="1"/>
            <a:t>fertige</a:t>
          </a:r>
          <a:r>
            <a:rPr lang="en-US" b="0"/>
            <a:t> Logik und </a:t>
          </a:r>
          <a:r>
            <a:rPr lang="en-US" b="0" err="1"/>
            <a:t>Datenmodelle</a:t>
          </a:r>
          <a:endParaRPr lang="en-US" b="0" i="0" u="none" strike="noStrike" cap="none" baseline="0" noProof="0" err="1">
            <a:solidFill>
              <a:srgbClr val="010000"/>
            </a:solidFill>
            <a:latin typeface="Avenir Next LT Pro Light"/>
          </a:endParaRPr>
        </a:p>
      </dgm:t>
    </dgm:pt>
    <dgm:pt modelId="{2BE67D96-8B95-476C-8C7B-17A908641EBF}" type="parTrans" cxnId="{B9F84180-9261-44F2-AB7C-19F5417BC17F}">
      <dgm:prSet/>
      <dgm:spPr/>
      <dgm:t>
        <a:bodyPr/>
        <a:lstStyle/>
        <a:p>
          <a:endParaRPr lang="en-US"/>
        </a:p>
      </dgm:t>
    </dgm:pt>
    <dgm:pt modelId="{7211CD5A-8E33-4A61-9A02-90DD275FEB43}" type="sibTrans" cxnId="{B9F84180-9261-44F2-AB7C-19F5417BC17F}">
      <dgm:prSet/>
      <dgm:spPr/>
      <dgm:t>
        <a:bodyPr/>
        <a:lstStyle/>
        <a:p>
          <a:endParaRPr lang="en-US"/>
        </a:p>
      </dgm:t>
    </dgm:pt>
    <dgm:pt modelId="{08A7D20A-2356-4632-8B23-B67ABA543727}">
      <dgm:prSet/>
      <dgm:spPr/>
      <dgm:t>
        <a:bodyPr/>
        <a:lstStyle/>
        <a:p>
          <a:pPr rtl="0"/>
          <a:r>
            <a:rPr lang="en-US" b="0"/>
            <a:t>Heroku:</a:t>
          </a:r>
          <a:br>
            <a:rPr lang="en-US" b="0">
              <a:latin typeface="Avenir Next LT Pro Light" panose="020F0302020204030204"/>
            </a:rPr>
          </a:br>
          <a:r>
            <a:rPr lang="en-US" b="0" err="1"/>
            <a:t>Für</a:t>
          </a:r>
          <a:r>
            <a:rPr lang="en-US" b="0"/>
            <a:t> </a:t>
          </a:r>
          <a:r>
            <a:rPr lang="en-US" b="0" err="1"/>
            <a:t>Datenbank</a:t>
          </a:r>
          <a:r>
            <a:rPr lang="en-US" b="0"/>
            <a:t>: </a:t>
          </a:r>
          <a:r>
            <a:rPr lang="en-US" b="0" err="1"/>
            <a:t>JawsDB</a:t>
          </a:r>
          <a:r>
            <a:rPr lang="en-US" b="0"/>
            <a:t> MySQL (Free)</a:t>
          </a:r>
          <a:br>
            <a:rPr lang="en-US" b="0">
              <a:latin typeface="Avenir Next LT Pro Light" panose="020F0302020204030204"/>
            </a:rPr>
          </a:br>
          <a:r>
            <a:rPr lang="en-US" b="0" err="1">
              <a:latin typeface="Avenir Next LT Pro"/>
              <a:cs typeface="Calibri"/>
            </a:rPr>
            <a:t>Für</a:t>
          </a:r>
          <a:r>
            <a:rPr lang="en-US" b="0">
              <a:latin typeface="Avenir Next LT Pro"/>
              <a:cs typeface="Calibri"/>
            </a:rPr>
            <a:t> Webserver: </a:t>
          </a:r>
          <a:r>
            <a:rPr lang="en-US" b="0" err="1">
              <a:latin typeface="Avenir Next LT Pro"/>
              <a:cs typeface="Calibri"/>
            </a:rPr>
            <a:t>noch</a:t>
          </a:r>
          <a:r>
            <a:rPr lang="en-US" b="0">
              <a:latin typeface="Avenir Next LT Pro"/>
              <a:cs typeface="Calibri"/>
            </a:rPr>
            <a:t> </a:t>
          </a:r>
          <a:r>
            <a:rPr lang="en-US" b="0" err="1">
              <a:latin typeface="Avenir Next LT Pro"/>
              <a:cs typeface="Calibri"/>
            </a:rPr>
            <a:t>unklar</a:t>
          </a:r>
          <a:endParaRPr lang="en-US" b="0">
            <a:latin typeface="Avenir Next LT Pro"/>
            <a:cs typeface="Calibri"/>
          </a:endParaRPr>
        </a:p>
      </dgm:t>
    </dgm:pt>
    <dgm:pt modelId="{34FC722E-7F2E-4DA1-AC2C-9627186EFE67}" type="parTrans" cxnId="{D17E73E7-9590-4F84-A2DE-E875B1832566}">
      <dgm:prSet/>
      <dgm:spPr/>
      <dgm:t>
        <a:bodyPr/>
        <a:lstStyle/>
        <a:p>
          <a:endParaRPr lang="en-US"/>
        </a:p>
      </dgm:t>
    </dgm:pt>
    <dgm:pt modelId="{6B04BD9F-EDE3-4987-B88C-D75E620ADD68}" type="sibTrans" cxnId="{D17E73E7-9590-4F84-A2DE-E875B1832566}">
      <dgm:prSet/>
      <dgm:spPr/>
      <dgm:t>
        <a:bodyPr/>
        <a:lstStyle/>
        <a:p>
          <a:endParaRPr lang="en-US"/>
        </a:p>
      </dgm:t>
    </dgm:pt>
    <dgm:pt modelId="{8835A186-2FF7-49EA-9C47-05E17C286875}">
      <dgm:prSet/>
      <dgm:spPr/>
      <dgm:t>
        <a:bodyPr/>
        <a:lstStyle/>
        <a:p>
          <a:pPr rtl="0"/>
          <a:r>
            <a:rPr lang="en-US" b="0" err="1">
              <a:latin typeface="Avenir Next LT Pro"/>
              <a:cs typeface="Calibri"/>
            </a:rPr>
            <a:t>Schnittstellen</a:t>
          </a:r>
          <a:r>
            <a:rPr lang="en-US" b="0">
              <a:latin typeface="Avenir Next LT Pro"/>
              <a:cs typeface="Calibri"/>
            </a:rPr>
            <a:t> </a:t>
          </a:r>
          <a:r>
            <a:rPr lang="en-US" b="0" err="1">
              <a:latin typeface="Avenir Next LT Pro"/>
              <a:cs typeface="Calibri"/>
            </a:rPr>
            <a:t>für</a:t>
          </a:r>
          <a:r>
            <a:rPr lang="en-US" b="0">
              <a:latin typeface="Avenir Next LT Pro"/>
              <a:cs typeface="Calibri"/>
            </a:rPr>
            <a:t> Website </a:t>
          </a:r>
          <a:r>
            <a:rPr lang="en-US" b="0" err="1">
              <a:latin typeface="Avenir Next LT Pro"/>
              <a:cs typeface="Calibri"/>
            </a:rPr>
            <a:t>noch</a:t>
          </a:r>
          <a:r>
            <a:rPr lang="en-US" b="0">
              <a:latin typeface="Avenir Next LT Pro"/>
              <a:cs typeface="Calibri"/>
            </a:rPr>
            <a:t> </a:t>
          </a:r>
          <a:r>
            <a:rPr lang="en-US" b="0" err="1">
              <a:latin typeface="Avenir Next LT Pro"/>
              <a:cs typeface="Calibri"/>
            </a:rPr>
            <a:t>undefiniert</a:t>
          </a:r>
          <a:endParaRPr lang="en-US" b="0">
            <a:latin typeface="Avenir Next LT Pro"/>
            <a:cs typeface="Calibri"/>
          </a:endParaRPr>
        </a:p>
      </dgm:t>
    </dgm:pt>
    <dgm:pt modelId="{29AE1799-EEB4-4FD7-8D5A-83DB401E2AC0}" type="parTrans" cxnId="{586E83F4-839C-4504-B1A2-1DEED93D4DE8}">
      <dgm:prSet/>
      <dgm:spPr/>
      <dgm:t>
        <a:bodyPr/>
        <a:lstStyle/>
        <a:p>
          <a:endParaRPr lang="en-US"/>
        </a:p>
      </dgm:t>
    </dgm:pt>
    <dgm:pt modelId="{29C70E1D-E9D3-424F-9B31-A14AF9CCFF74}" type="sibTrans" cxnId="{586E83F4-839C-4504-B1A2-1DEED93D4DE8}">
      <dgm:prSet/>
      <dgm:spPr/>
      <dgm:t>
        <a:bodyPr/>
        <a:lstStyle/>
        <a:p>
          <a:endParaRPr lang="en-US"/>
        </a:p>
      </dgm:t>
    </dgm:pt>
    <dgm:pt modelId="{84D60576-551A-4686-A399-4187B634A030}" type="pres">
      <dgm:prSet presAssocID="{0100048D-4F5E-46C7-986D-A894DA2CFA5D}" presName="vert0" presStyleCnt="0">
        <dgm:presLayoutVars>
          <dgm:dir/>
          <dgm:animOne val="branch"/>
          <dgm:animLvl val="lvl"/>
        </dgm:presLayoutVars>
      </dgm:prSet>
      <dgm:spPr/>
    </dgm:pt>
    <dgm:pt modelId="{A729FB53-4B58-43B2-92BB-FCD1144DCC1A}" type="pres">
      <dgm:prSet presAssocID="{6612FC63-B4CF-4267-8BE5-8DBA54BEAA64}" presName="thickLine" presStyleLbl="alignNode1" presStyleIdx="0" presStyleCnt="3"/>
      <dgm:spPr/>
    </dgm:pt>
    <dgm:pt modelId="{5D93E4F5-55DB-4202-9EB4-90E8CE336B76}" type="pres">
      <dgm:prSet presAssocID="{6612FC63-B4CF-4267-8BE5-8DBA54BEAA64}" presName="horz1" presStyleCnt="0"/>
      <dgm:spPr/>
    </dgm:pt>
    <dgm:pt modelId="{27B7C5EB-DBCF-40EC-BF2B-0ED45524B963}" type="pres">
      <dgm:prSet presAssocID="{6612FC63-B4CF-4267-8BE5-8DBA54BEAA64}" presName="tx1" presStyleLbl="revTx" presStyleIdx="0" presStyleCnt="3"/>
      <dgm:spPr/>
    </dgm:pt>
    <dgm:pt modelId="{1CA939A2-B249-4ED2-BFF6-848D4DD27E35}" type="pres">
      <dgm:prSet presAssocID="{6612FC63-B4CF-4267-8BE5-8DBA54BEAA64}" presName="vert1" presStyleCnt="0"/>
      <dgm:spPr/>
    </dgm:pt>
    <dgm:pt modelId="{E8778D21-8D53-49EA-9293-1530EA8359C9}" type="pres">
      <dgm:prSet presAssocID="{08A7D20A-2356-4632-8B23-B67ABA543727}" presName="thickLine" presStyleLbl="alignNode1" presStyleIdx="1" presStyleCnt="3"/>
      <dgm:spPr/>
    </dgm:pt>
    <dgm:pt modelId="{10EA1E91-7B3B-4792-B2D8-EF16EEE5CA86}" type="pres">
      <dgm:prSet presAssocID="{08A7D20A-2356-4632-8B23-B67ABA543727}" presName="horz1" presStyleCnt="0"/>
      <dgm:spPr/>
    </dgm:pt>
    <dgm:pt modelId="{6DFDEACF-FC8F-41E8-BE11-9FF6F7F2C9F8}" type="pres">
      <dgm:prSet presAssocID="{08A7D20A-2356-4632-8B23-B67ABA543727}" presName="tx1" presStyleLbl="revTx" presStyleIdx="1" presStyleCnt="3"/>
      <dgm:spPr/>
    </dgm:pt>
    <dgm:pt modelId="{C7B71BD2-01FA-42D6-94CE-C66117A41420}" type="pres">
      <dgm:prSet presAssocID="{08A7D20A-2356-4632-8B23-B67ABA543727}" presName="vert1" presStyleCnt="0"/>
      <dgm:spPr/>
    </dgm:pt>
    <dgm:pt modelId="{AEBB43BE-8137-474E-AABF-BDCE08D974A0}" type="pres">
      <dgm:prSet presAssocID="{8835A186-2FF7-49EA-9C47-05E17C286875}" presName="thickLine" presStyleLbl="alignNode1" presStyleIdx="2" presStyleCnt="3"/>
      <dgm:spPr/>
    </dgm:pt>
    <dgm:pt modelId="{93FDBD14-AD53-449D-80DF-F4DF6F23D471}" type="pres">
      <dgm:prSet presAssocID="{8835A186-2FF7-49EA-9C47-05E17C286875}" presName="horz1" presStyleCnt="0"/>
      <dgm:spPr/>
    </dgm:pt>
    <dgm:pt modelId="{80F6F1B2-9C3A-4E15-954F-D5A82711E1A5}" type="pres">
      <dgm:prSet presAssocID="{8835A186-2FF7-49EA-9C47-05E17C286875}" presName="tx1" presStyleLbl="revTx" presStyleIdx="2" presStyleCnt="3"/>
      <dgm:spPr/>
    </dgm:pt>
    <dgm:pt modelId="{107F3BB3-C516-436C-91A1-8BB8BCFD37A4}" type="pres">
      <dgm:prSet presAssocID="{8835A186-2FF7-49EA-9C47-05E17C286875}" presName="vert1" presStyleCnt="0"/>
      <dgm:spPr/>
    </dgm:pt>
  </dgm:ptLst>
  <dgm:cxnLst>
    <dgm:cxn modelId="{AC379E0E-2F00-47D8-A684-392276AF61FD}" type="presOf" srcId="{08A7D20A-2356-4632-8B23-B67ABA543727}" destId="{6DFDEACF-FC8F-41E8-BE11-9FF6F7F2C9F8}" srcOrd="0" destOrd="0" presId="urn:microsoft.com/office/officeart/2008/layout/LinedList"/>
    <dgm:cxn modelId="{F18DAC42-008A-4D7D-9CED-A4A97F29DC93}" type="presOf" srcId="{8835A186-2FF7-49EA-9C47-05E17C286875}" destId="{80F6F1B2-9C3A-4E15-954F-D5A82711E1A5}" srcOrd="0" destOrd="0" presId="urn:microsoft.com/office/officeart/2008/layout/LinedList"/>
    <dgm:cxn modelId="{B9F84180-9261-44F2-AB7C-19F5417BC17F}" srcId="{0100048D-4F5E-46C7-986D-A894DA2CFA5D}" destId="{6612FC63-B4CF-4267-8BE5-8DBA54BEAA64}" srcOrd="0" destOrd="0" parTransId="{2BE67D96-8B95-476C-8C7B-17A908641EBF}" sibTransId="{7211CD5A-8E33-4A61-9A02-90DD275FEB43}"/>
    <dgm:cxn modelId="{DB6D9686-4125-4B7B-871B-7DCE5F00066D}" type="presOf" srcId="{0100048D-4F5E-46C7-986D-A894DA2CFA5D}" destId="{84D60576-551A-4686-A399-4187B634A030}" srcOrd="0" destOrd="0" presId="urn:microsoft.com/office/officeart/2008/layout/LinedList"/>
    <dgm:cxn modelId="{D17E73E7-9590-4F84-A2DE-E875B1832566}" srcId="{0100048D-4F5E-46C7-986D-A894DA2CFA5D}" destId="{08A7D20A-2356-4632-8B23-B67ABA543727}" srcOrd="1" destOrd="0" parTransId="{34FC722E-7F2E-4DA1-AC2C-9627186EFE67}" sibTransId="{6B04BD9F-EDE3-4987-B88C-D75E620ADD68}"/>
    <dgm:cxn modelId="{3FB6ACF3-24A2-4D32-95CD-6C7347675B6B}" type="presOf" srcId="{6612FC63-B4CF-4267-8BE5-8DBA54BEAA64}" destId="{27B7C5EB-DBCF-40EC-BF2B-0ED45524B963}" srcOrd="0" destOrd="0" presId="urn:microsoft.com/office/officeart/2008/layout/LinedList"/>
    <dgm:cxn modelId="{586E83F4-839C-4504-B1A2-1DEED93D4DE8}" srcId="{0100048D-4F5E-46C7-986D-A894DA2CFA5D}" destId="{8835A186-2FF7-49EA-9C47-05E17C286875}" srcOrd="2" destOrd="0" parTransId="{29AE1799-EEB4-4FD7-8D5A-83DB401E2AC0}" sibTransId="{29C70E1D-E9D3-424F-9B31-A14AF9CCFF74}"/>
    <dgm:cxn modelId="{497FD866-6639-4D3C-AE86-DE8431F0CF0E}" type="presParOf" srcId="{84D60576-551A-4686-A399-4187B634A030}" destId="{A729FB53-4B58-43B2-92BB-FCD1144DCC1A}" srcOrd="0" destOrd="0" presId="urn:microsoft.com/office/officeart/2008/layout/LinedList"/>
    <dgm:cxn modelId="{F3E30EFA-6651-4DC6-AC2F-C14CA410D2E5}" type="presParOf" srcId="{84D60576-551A-4686-A399-4187B634A030}" destId="{5D93E4F5-55DB-4202-9EB4-90E8CE336B76}" srcOrd="1" destOrd="0" presId="urn:microsoft.com/office/officeart/2008/layout/LinedList"/>
    <dgm:cxn modelId="{7AF54232-09B4-4714-BC7C-6CA6FF43AC11}" type="presParOf" srcId="{5D93E4F5-55DB-4202-9EB4-90E8CE336B76}" destId="{27B7C5EB-DBCF-40EC-BF2B-0ED45524B963}" srcOrd="0" destOrd="0" presId="urn:microsoft.com/office/officeart/2008/layout/LinedList"/>
    <dgm:cxn modelId="{4BB531FD-8900-4542-99C3-1F87FF360FC3}" type="presParOf" srcId="{5D93E4F5-55DB-4202-9EB4-90E8CE336B76}" destId="{1CA939A2-B249-4ED2-BFF6-848D4DD27E35}" srcOrd="1" destOrd="0" presId="urn:microsoft.com/office/officeart/2008/layout/LinedList"/>
    <dgm:cxn modelId="{76D7589F-D966-4CED-BEB1-CEFBA159853F}" type="presParOf" srcId="{84D60576-551A-4686-A399-4187B634A030}" destId="{E8778D21-8D53-49EA-9293-1530EA8359C9}" srcOrd="2" destOrd="0" presId="urn:microsoft.com/office/officeart/2008/layout/LinedList"/>
    <dgm:cxn modelId="{D7C41603-7BDB-404D-8E39-457FB6D2E444}" type="presParOf" srcId="{84D60576-551A-4686-A399-4187B634A030}" destId="{10EA1E91-7B3B-4792-B2D8-EF16EEE5CA86}" srcOrd="3" destOrd="0" presId="urn:microsoft.com/office/officeart/2008/layout/LinedList"/>
    <dgm:cxn modelId="{2FF198A7-E59E-4150-9C20-9D212CA557A3}" type="presParOf" srcId="{10EA1E91-7B3B-4792-B2D8-EF16EEE5CA86}" destId="{6DFDEACF-FC8F-41E8-BE11-9FF6F7F2C9F8}" srcOrd="0" destOrd="0" presId="urn:microsoft.com/office/officeart/2008/layout/LinedList"/>
    <dgm:cxn modelId="{6033490B-C535-4AF1-91AC-3F947C5819EC}" type="presParOf" srcId="{10EA1E91-7B3B-4792-B2D8-EF16EEE5CA86}" destId="{C7B71BD2-01FA-42D6-94CE-C66117A41420}" srcOrd="1" destOrd="0" presId="urn:microsoft.com/office/officeart/2008/layout/LinedList"/>
    <dgm:cxn modelId="{5936F451-FFB5-442D-8C96-013180CEE476}" type="presParOf" srcId="{84D60576-551A-4686-A399-4187B634A030}" destId="{AEBB43BE-8137-474E-AABF-BDCE08D974A0}" srcOrd="4" destOrd="0" presId="urn:microsoft.com/office/officeart/2008/layout/LinedList"/>
    <dgm:cxn modelId="{68B336A4-9771-42EF-9973-3CD9D3240469}" type="presParOf" srcId="{84D60576-551A-4686-A399-4187B634A030}" destId="{93FDBD14-AD53-449D-80DF-F4DF6F23D471}" srcOrd="5" destOrd="0" presId="urn:microsoft.com/office/officeart/2008/layout/LinedList"/>
    <dgm:cxn modelId="{BF79ADD9-4123-421D-A063-E72483FE6B56}" type="presParOf" srcId="{93FDBD14-AD53-449D-80DF-F4DF6F23D471}" destId="{80F6F1B2-9C3A-4E15-954F-D5A82711E1A5}" srcOrd="0" destOrd="0" presId="urn:microsoft.com/office/officeart/2008/layout/LinedList"/>
    <dgm:cxn modelId="{68646A1E-084F-477E-8083-4E260D8658FE}" type="presParOf" srcId="{93FDBD14-AD53-449D-80DF-F4DF6F23D471}" destId="{107F3BB3-C516-436C-91A1-8BB8BCFD37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13D111-9D6F-4416-8BD5-BA77B2DED7A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2DCBD7-D341-4CB8-A0A3-7976E97D9126}">
      <dgm:prSet/>
      <dgm:spPr/>
      <dgm:t>
        <a:bodyPr/>
        <a:lstStyle/>
        <a:p>
          <a:pPr rtl="0"/>
          <a:r>
            <a:rPr lang="en-US">
              <a:latin typeface="Avenir Next LT Pro Light" panose="020F0302020204030204"/>
            </a:rPr>
            <a:t>Heroku</a:t>
          </a:r>
          <a:r>
            <a:rPr lang="en-US">
              <a:solidFill>
                <a:srgbClr val="010000"/>
              </a:solidFill>
              <a:latin typeface="Avenir Next LT Pro Light"/>
            </a:rPr>
            <a:t> Einrichten</a:t>
          </a:r>
          <a:r>
            <a:rPr lang="en-US" b="0" i="0" u="none" strike="noStrike" cap="none" baseline="0" noProof="0">
              <a:solidFill>
                <a:srgbClr val="010000"/>
              </a:solidFill>
              <a:latin typeface="Avenir Next LT Pro Light"/>
            </a:rPr>
            <a:t>  </a:t>
          </a:r>
        </a:p>
      </dgm:t>
    </dgm:pt>
    <dgm:pt modelId="{C9FB869C-B863-43AF-B90D-ED835169E075}" type="parTrans" cxnId="{4F62DEA0-1C5B-4757-9202-E49FB239BBEC}">
      <dgm:prSet/>
      <dgm:spPr/>
      <dgm:t>
        <a:bodyPr/>
        <a:lstStyle/>
        <a:p>
          <a:endParaRPr lang="en-US"/>
        </a:p>
      </dgm:t>
    </dgm:pt>
    <dgm:pt modelId="{B3F85D59-5F14-40A0-BB26-7C15ADA2F13A}" type="sibTrans" cxnId="{4F62DEA0-1C5B-4757-9202-E49FB239BBEC}">
      <dgm:prSet/>
      <dgm:spPr/>
      <dgm:t>
        <a:bodyPr/>
        <a:lstStyle/>
        <a:p>
          <a:endParaRPr lang="en-US"/>
        </a:p>
      </dgm:t>
    </dgm:pt>
    <dgm:pt modelId="{63A98BA0-B068-49F2-B77A-5224E48BC729}">
      <dgm:prSet/>
      <dgm:spPr/>
      <dgm:t>
        <a:bodyPr/>
        <a:lstStyle/>
        <a:p>
          <a:pPr rtl="0"/>
          <a:r>
            <a:rPr lang="en-US">
              <a:latin typeface="Avenir Next LT Pro Light" panose="020F0302020204030204"/>
            </a:rPr>
            <a:t>Webseite erstellen und gestallten</a:t>
          </a:r>
          <a:endParaRPr lang="en-US"/>
        </a:p>
      </dgm:t>
    </dgm:pt>
    <dgm:pt modelId="{40A8320B-9D24-4380-8E81-BEA006F366A4}" type="parTrans" cxnId="{871431D6-111D-4429-9A25-9A3D6FBB8872}">
      <dgm:prSet/>
      <dgm:spPr/>
      <dgm:t>
        <a:bodyPr/>
        <a:lstStyle/>
        <a:p>
          <a:endParaRPr lang="en-US"/>
        </a:p>
      </dgm:t>
    </dgm:pt>
    <dgm:pt modelId="{3629931D-1EE3-4869-9C43-71350968C7A6}" type="sibTrans" cxnId="{871431D6-111D-4429-9A25-9A3D6FBB8872}">
      <dgm:prSet/>
      <dgm:spPr/>
      <dgm:t>
        <a:bodyPr/>
        <a:lstStyle/>
        <a:p>
          <a:endParaRPr lang="en-US"/>
        </a:p>
      </dgm:t>
    </dgm:pt>
    <dgm:pt modelId="{4E35B509-9661-460D-8867-80CE54B35709}" type="pres">
      <dgm:prSet presAssocID="{BB13D111-9D6F-4416-8BD5-BA77B2DED7A6}" presName="vert0" presStyleCnt="0">
        <dgm:presLayoutVars>
          <dgm:dir/>
          <dgm:animOne val="branch"/>
          <dgm:animLvl val="lvl"/>
        </dgm:presLayoutVars>
      </dgm:prSet>
      <dgm:spPr/>
    </dgm:pt>
    <dgm:pt modelId="{6D514140-D498-4CB1-8C47-D23A0DD0417E}" type="pres">
      <dgm:prSet presAssocID="{BA2DCBD7-D341-4CB8-A0A3-7976E97D9126}" presName="thickLine" presStyleLbl="alignNode1" presStyleIdx="0" presStyleCnt="2"/>
      <dgm:spPr/>
    </dgm:pt>
    <dgm:pt modelId="{DB956828-88C2-47AB-B6A3-05C0C7879B19}" type="pres">
      <dgm:prSet presAssocID="{BA2DCBD7-D341-4CB8-A0A3-7976E97D9126}" presName="horz1" presStyleCnt="0"/>
      <dgm:spPr/>
    </dgm:pt>
    <dgm:pt modelId="{5A21B33B-A2B9-40DB-89EF-972A249C6C66}" type="pres">
      <dgm:prSet presAssocID="{BA2DCBD7-D341-4CB8-A0A3-7976E97D9126}" presName="tx1" presStyleLbl="revTx" presStyleIdx="0" presStyleCnt="2"/>
      <dgm:spPr/>
    </dgm:pt>
    <dgm:pt modelId="{88E3B2CC-A6A4-4205-9829-17F5EC3F4D9E}" type="pres">
      <dgm:prSet presAssocID="{BA2DCBD7-D341-4CB8-A0A3-7976E97D9126}" presName="vert1" presStyleCnt="0"/>
      <dgm:spPr/>
    </dgm:pt>
    <dgm:pt modelId="{5DB771E2-EDD2-437B-9ABF-9B1F073383EC}" type="pres">
      <dgm:prSet presAssocID="{63A98BA0-B068-49F2-B77A-5224E48BC729}" presName="thickLine" presStyleLbl="alignNode1" presStyleIdx="1" presStyleCnt="2"/>
      <dgm:spPr/>
    </dgm:pt>
    <dgm:pt modelId="{4CEC83B0-EC1C-41CC-B708-35769021DDC5}" type="pres">
      <dgm:prSet presAssocID="{63A98BA0-B068-49F2-B77A-5224E48BC729}" presName="horz1" presStyleCnt="0"/>
      <dgm:spPr/>
    </dgm:pt>
    <dgm:pt modelId="{6BF83A17-5F26-43E1-9E86-8F4E781F3D01}" type="pres">
      <dgm:prSet presAssocID="{63A98BA0-B068-49F2-B77A-5224E48BC729}" presName="tx1" presStyleLbl="revTx" presStyleIdx="1" presStyleCnt="2"/>
      <dgm:spPr/>
    </dgm:pt>
    <dgm:pt modelId="{40ABDCFD-AF67-4390-B4A7-668E0EB93316}" type="pres">
      <dgm:prSet presAssocID="{63A98BA0-B068-49F2-B77A-5224E48BC729}" presName="vert1" presStyleCnt="0"/>
      <dgm:spPr/>
    </dgm:pt>
  </dgm:ptLst>
  <dgm:cxnLst>
    <dgm:cxn modelId="{43FC024F-E093-40E5-84DB-CF16ACD8CC1E}" type="presOf" srcId="{63A98BA0-B068-49F2-B77A-5224E48BC729}" destId="{6BF83A17-5F26-43E1-9E86-8F4E781F3D01}" srcOrd="0" destOrd="0" presId="urn:microsoft.com/office/officeart/2008/layout/LinedList"/>
    <dgm:cxn modelId="{4F62DEA0-1C5B-4757-9202-E49FB239BBEC}" srcId="{BB13D111-9D6F-4416-8BD5-BA77B2DED7A6}" destId="{BA2DCBD7-D341-4CB8-A0A3-7976E97D9126}" srcOrd="0" destOrd="0" parTransId="{C9FB869C-B863-43AF-B90D-ED835169E075}" sibTransId="{B3F85D59-5F14-40A0-BB26-7C15ADA2F13A}"/>
    <dgm:cxn modelId="{E7025DA3-15B7-455C-9956-5DC7ED433694}" type="presOf" srcId="{BA2DCBD7-D341-4CB8-A0A3-7976E97D9126}" destId="{5A21B33B-A2B9-40DB-89EF-972A249C6C66}" srcOrd="0" destOrd="0" presId="urn:microsoft.com/office/officeart/2008/layout/LinedList"/>
    <dgm:cxn modelId="{871431D6-111D-4429-9A25-9A3D6FBB8872}" srcId="{BB13D111-9D6F-4416-8BD5-BA77B2DED7A6}" destId="{63A98BA0-B068-49F2-B77A-5224E48BC729}" srcOrd="1" destOrd="0" parTransId="{40A8320B-9D24-4380-8E81-BEA006F366A4}" sibTransId="{3629931D-1EE3-4869-9C43-71350968C7A6}"/>
    <dgm:cxn modelId="{16F338E4-A8B4-4F5E-9C79-E77FD43FF821}" type="presOf" srcId="{BB13D111-9D6F-4416-8BD5-BA77B2DED7A6}" destId="{4E35B509-9661-460D-8867-80CE54B35709}" srcOrd="0" destOrd="0" presId="urn:microsoft.com/office/officeart/2008/layout/LinedList"/>
    <dgm:cxn modelId="{ADE289D1-B200-4E8F-86BB-446DA9D6E655}" type="presParOf" srcId="{4E35B509-9661-460D-8867-80CE54B35709}" destId="{6D514140-D498-4CB1-8C47-D23A0DD0417E}" srcOrd="0" destOrd="0" presId="urn:microsoft.com/office/officeart/2008/layout/LinedList"/>
    <dgm:cxn modelId="{6605C64D-C27C-42BA-8906-462C4D258243}" type="presParOf" srcId="{4E35B509-9661-460D-8867-80CE54B35709}" destId="{DB956828-88C2-47AB-B6A3-05C0C7879B19}" srcOrd="1" destOrd="0" presId="urn:microsoft.com/office/officeart/2008/layout/LinedList"/>
    <dgm:cxn modelId="{34D84BA1-0043-4C6D-8791-061FBE06460B}" type="presParOf" srcId="{DB956828-88C2-47AB-B6A3-05C0C7879B19}" destId="{5A21B33B-A2B9-40DB-89EF-972A249C6C66}" srcOrd="0" destOrd="0" presId="urn:microsoft.com/office/officeart/2008/layout/LinedList"/>
    <dgm:cxn modelId="{BC155080-48F3-4C25-82CF-24D3AFFE09AB}" type="presParOf" srcId="{DB956828-88C2-47AB-B6A3-05C0C7879B19}" destId="{88E3B2CC-A6A4-4205-9829-17F5EC3F4D9E}" srcOrd="1" destOrd="0" presId="urn:microsoft.com/office/officeart/2008/layout/LinedList"/>
    <dgm:cxn modelId="{3ADA2185-60C1-4F27-A9CC-EF6AC2F84FBB}" type="presParOf" srcId="{4E35B509-9661-460D-8867-80CE54B35709}" destId="{5DB771E2-EDD2-437B-9ABF-9B1F073383EC}" srcOrd="2" destOrd="0" presId="urn:microsoft.com/office/officeart/2008/layout/LinedList"/>
    <dgm:cxn modelId="{D7CB2334-B1E3-4BC4-AE54-BF8CFF09F91F}" type="presParOf" srcId="{4E35B509-9661-460D-8867-80CE54B35709}" destId="{4CEC83B0-EC1C-41CC-B708-35769021DDC5}" srcOrd="3" destOrd="0" presId="urn:microsoft.com/office/officeart/2008/layout/LinedList"/>
    <dgm:cxn modelId="{73C3307C-1F7B-4548-8B97-5272D8FBB183}" type="presParOf" srcId="{4CEC83B0-EC1C-41CC-B708-35769021DDC5}" destId="{6BF83A17-5F26-43E1-9E86-8F4E781F3D01}" srcOrd="0" destOrd="0" presId="urn:microsoft.com/office/officeart/2008/layout/LinedList"/>
    <dgm:cxn modelId="{13B0396B-F202-48B4-8DAF-97932AFF2ABE}" type="presParOf" srcId="{4CEC83B0-EC1C-41CC-B708-35769021DDC5}" destId="{40ABDCFD-AF67-4390-B4A7-668E0EB933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FAA703-4571-41C1-ABF1-707BA8D453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FDEF36-CA24-487B-9BBA-6D68F7604584}">
      <dgm:prSet/>
      <dgm:spPr/>
      <dgm:t>
        <a:bodyPr/>
        <a:lstStyle/>
        <a:p>
          <a:r>
            <a:rPr lang="en-US"/>
            <a:t>In das Projekt rein </a:t>
          </a:r>
          <a:r>
            <a:rPr lang="en-US" err="1"/>
            <a:t>kommen</a:t>
          </a:r>
          <a:endParaRPr lang="en-US" b="0" i="0" u="none" strike="noStrike" cap="none" baseline="0" noProof="0" err="1">
            <a:solidFill>
              <a:srgbClr val="010000"/>
            </a:solidFill>
            <a:latin typeface="Avenir Next LT Pro Light"/>
          </a:endParaRPr>
        </a:p>
      </dgm:t>
    </dgm:pt>
    <dgm:pt modelId="{163488E3-E87C-4390-9E08-B5A61CC70B00}" type="parTrans" cxnId="{84B9841A-E509-4DB2-846F-7B34D49F1D89}">
      <dgm:prSet/>
      <dgm:spPr/>
      <dgm:t>
        <a:bodyPr/>
        <a:lstStyle/>
        <a:p>
          <a:endParaRPr lang="en-US"/>
        </a:p>
      </dgm:t>
    </dgm:pt>
    <dgm:pt modelId="{ED9722E3-FD5B-4CCE-B8F6-AD31D079037E}" type="sibTrans" cxnId="{84B9841A-E509-4DB2-846F-7B34D49F1D89}">
      <dgm:prSet/>
      <dgm:spPr/>
      <dgm:t>
        <a:bodyPr/>
        <a:lstStyle/>
        <a:p>
          <a:endParaRPr lang="en-US"/>
        </a:p>
      </dgm:t>
    </dgm:pt>
    <dgm:pt modelId="{DA2C7FD9-E1B3-4F25-B5F1-366406A5BE21}">
      <dgm:prSet/>
      <dgm:spPr/>
      <dgm:t>
        <a:bodyPr/>
        <a:lstStyle/>
        <a:p>
          <a:r>
            <a:rPr lang="en-US"/>
            <a:t>Motivation</a:t>
          </a:r>
        </a:p>
      </dgm:t>
    </dgm:pt>
    <dgm:pt modelId="{11DB1944-FDB6-4DDD-B490-928CDB6AB05F}" type="parTrans" cxnId="{7B98FE32-C64A-43C3-9F0F-28DAD1466A84}">
      <dgm:prSet/>
      <dgm:spPr/>
      <dgm:t>
        <a:bodyPr/>
        <a:lstStyle/>
        <a:p>
          <a:endParaRPr lang="en-US"/>
        </a:p>
      </dgm:t>
    </dgm:pt>
    <dgm:pt modelId="{CEEDE5E0-49A7-44E5-8755-8F07FDF28DEE}" type="sibTrans" cxnId="{7B98FE32-C64A-43C3-9F0F-28DAD1466A84}">
      <dgm:prSet/>
      <dgm:spPr/>
      <dgm:t>
        <a:bodyPr/>
        <a:lstStyle/>
        <a:p>
          <a:endParaRPr lang="en-US"/>
        </a:p>
      </dgm:t>
    </dgm:pt>
    <dgm:pt modelId="{E4AC81BD-2863-4B1D-BF79-6A08DBB78756}">
      <dgm:prSet/>
      <dgm:spPr/>
      <dgm:t>
        <a:bodyPr/>
        <a:lstStyle/>
        <a:p>
          <a:r>
            <a:rPr lang="en-US"/>
            <a:t>Stress durch andere Projekte</a:t>
          </a:r>
        </a:p>
      </dgm:t>
    </dgm:pt>
    <dgm:pt modelId="{4318E82D-A12B-41E2-83F3-35F511AC5B2C}" type="parTrans" cxnId="{19E3DC2C-1CA9-494C-A182-0F3A47EDC565}">
      <dgm:prSet/>
      <dgm:spPr/>
      <dgm:t>
        <a:bodyPr/>
        <a:lstStyle/>
        <a:p>
          <a:endParaRPr lang="en-US"/>
        </a:p>
      </dgm:t>
    </dgm:pt>
    <dgm:pt modelId="{7863B0D1-6A52-4C13-A402-67797152BC9E}" type="sibTrans" cxnId="{19E3DC2C-1CA9-494C-A182-0F3A47EDC565}">
      <dgm:prSet/>
      <dgm:spPr/>
      <dgm:t>
        <a:bodyPr/>
        <a:lstStyle/>
        <a:p>
          <a:endParaRPr lang="en-US"/>
        </a:p>
      </dgm:t>
    </dgm:pt>
    <dgm:pt modelId="{FD397DF0-33E8-40A3-9BDB-2C4061AA8C36}">
      <dgm:prSet/>
      <dgm:spPr/>
      <dgm:t>
        <a:bodyPr/>
        <a:lstStyle/>
        <a:p>
          <a:r>
            <a:rPr lang="en-US"/>
            <a:t>Verwendung der Datenbank verstehen</a:t>
          </a:r>
        </a:p>
      </dgm:t>
    </dgm:pt>
    <dgm:pt modelId="{1FB6AF96-A1C3-4930-9CF2-10165521AA81}" type="parTrans" cxnId="{7BE2B775-F08C-46B3-92F0-4E11B2A05370}">
      <dgm:prSet/>
      <dgm:spPr/>
      <dgm:t>
        <a:bodyPr/>
        <a:lstStyle/>
        <a:p>
          <a:endParaRPr lang="en-US"/>
        </a:p>
      </dgm:t>
    </dgm:pt>
    <dgm:pt modelId="{60CA25C9-7F87-4F3D-A50D-9E649A1AF7D3}" type="sibTrans" cxnId="{7BE2B775-F08C-46B3-92F0-4E11B2A05370}">
      <dgm:prSet/>
      <dgm:spPr/>
      <dgm:t>
        <a:bodyPr/>
        <a:lstStyle/>
        <a:p>
          <a:endParaRPr lang="en-US"/>
        </a:p>
      </dgm:t>
    </dgm:pt>
    <dgm:pt modelId="{ED48E127-5561-4313-8AEA-4B2541B20E80}">
      <dgm:prSet/>
      <dgm:spPr/>
      <dgm:t>
        <a:bodyPr/>
        <a:lstStyle/>
        <a:p>
          <a:r>
            <a:rPr lang="en-US"/>
            <a:t>Dao verstehen </a:t>
          </a:r>
        </a:p>
      </dgm:t>
    </dgm:pt>
    <dgm:pt modelId="{0CB46FEE-4DE5-4F2C-9A12-6BC0B2018FAE}" type="parTrans" cxnId="{BE7A03D7-6CAF-405B-A8C5-5F896EF7CE97}">
      <dgm:prSet/>
      <dgm:spPr/>
      <dgm:t>
        <a:bodyPr/>
        <a:lstStyle/>
        <a:p>
          <a:endParaRPr lang="en-US"/>
        </a:p>
      </dgm:t>
    </dgm:pt>
    <dgm:pt modelId="{028684E8-A39C-413C-A784-9A6885643265}" type="sibTrans" cxnId="{BE7A03D7-6CAF-405B-A8C5-5F896EF7CE97}">
      <dgm:prSet/>
      <dgm:spPr/>
      <dgm:t>
        <a:bodyPr/>
        <a:lstStyle/>
        <a:p>
          <a:endParaRPr lang="en-US"/>
        </a:p>
      </dgm:t>
    </dgm:pt>
    <dgm:pt modelId="{88F834D5-270C-499B-87CC-94190CDE44EF}">
      <dgm:prSet/>
      <dgm:spPr/>
      <dgm:t>
        <a:bodyPr/>
        <a:lstStyle/>
        <a:p>
          <a:r>
            <a:rPr lang="en-US"/>
            <a:t>Projekt umstellen</a:t>
          </a:r>
        </a:p>
      </dgm:t>
    </dgm:pt>
    <dgm:pt modelId="{31479BD3-DD81-4819-A1ED-76AEA930CB26}" type="parTrans" cxnId="{193A0B26-C0B0-472A-AA16-B9A9844C30EF}">
      <dgm:prSet/>
      <dgm:spPr/>
      <dgm:t>
        <a:bodyPr/>
        <a:lstStyle/>
        <a:p>
          <a:endParaRPr lang="en-US"/>
        </a:p>
      </dgm:t>
    </dgm:pt>
    <dgm:pt modelId="{8F35DA65-4BC0-48B5-BD20-F1EB6412935F}" type="sibTrans" cxnId="{193A0B26-C0B0-472A-AA16-B9A9844C30EF}">
      <dgm:prSet/>
      <dgm:spPr/>
      <dgm:t>
        <a:bodyPr/>
        <a:lstStyle/>
        <a:p>
          <a:endParaRPr lang="en-US"/>
        </a:p>
      </dgm:t>
    </dgm:pt>
    <dgm:pt modelId="{BA3495AC-B95B-4A7B-954E-06AAE0DAA7B5}">
      <dgm:prSet/>
      <dgm:spPr/>
      <dgm:t>
        <a:bodyPr/>
        <a:lstStyle/>
        <a:p>
          <a:r>
            <a:rPr lang="en-US"/>
            <a:t>Probleme mit Date</a:t>
          </a:r>
        </a:p>
      </dgm:t>
    </dgm:pt>
    <dgm:pt modelId="{7DA5E07D-921A-40B4-890A-3C317897135F}" type="parTrans" cxnId="{24A6ADE9-D584-4671-BC73-60A2AEF86A3A}">
      <dgm:prSet/>
      <dgm:spPr/>
      <dgm:t>
        <a:bodyPr/>
        <a:lstStyle/>
        <a:p>
          <a:endParaRPr lang="en-US"/>
        </a:p>
      </dgm:t>
    </dgm:pt>
    <dgm:pt modelId="{31DDA46D-DAD4-43E7-A87E-D45405E76611}" type="sibTrans" cxnId="{24A6ADE9-D584-4671-BC73-60A2AEF86A3A}">
      <dgm:prSet/>
      <dgm:spPr/>
      <dgm:t>
        <a:bodyPr/>
        <a:lstStyle/>
        <a:p>
          <a:endParaRPr lang="en-US"/>
        </a:p>
      </dgm:t>
    </dgm:pt>
    <dgm:pt modelId="{5E83E75C-281D-489D-AF46-08C268CC1FAD}">
      <dgm:prSet/>
      <dgm:spPr/>
      <dgm:t>
        <a:bodyPr/>
        <a:lstStyle/>
        <a:p>
          <a:r>
            <a:rPr lang="en-US"/>
            <a:t>Momentan werden Customer-Daten falsch gespeichert</a:t>
          </a:r>
        </a:p>
      </dgm:t>
    </dgm:pt>
    <dgm:pt modelId="{AD36C37B-8D60-47B7-9496-0BE3B40F6901}" type="parTrans" cxnId="{04E19917-3663-402E-B67E-A575213C0EF3}">
      <dgm:prSet/>
      <dgm:spPr/>
      <dgm:t>
        <a:bodyPr/>
        <a:lstStyle/>
        <a:p>
          <a:endParaRPr lang="en-US"/>
        </a:p>
      </dgm:t>
    </dgm:pt>
    <dgm:pt modelId="{85BC4B1A-4C1F-4DEF-A7F7-593A82FCD487}" type="sibTrans" cxnId="{04E19917-3663-402E-B67E-A575213C0EF3}">
      <dgm:prSet/>
      <dgm:spPr/>
      <dgm:t>
        <a:bodyPr/>
        <a:lstStyle/>
        <a:p>
          <a:endParaRPr lang="en-US"/>
        </a:p>
      </dgm:t>
    </dgm:pt>
    <dgm:pt modelId="{C36A1982-DA18-469F-8667-A2A887A7B0E1}">
      <dgm:prSet/>
      <dgm:spPr/>
      <dgm:t>
        <a:bodyPr/>
        <a:lstStyle/>
        <a:p>
          <a:pPr rtl="0"/>
          <a:r>
            <a:rPr lang="en-US">
              <a:latin typeface="Avenir Next LT Pro Light" panose="020F0302020204030204"/>
            </a:rPr>
            <a:t>Order: reserved keyword</a:t>
          </a:r>
          <a:endParaRPr lang="en-US"/>
        </a:p>
      </dgm:t>
    </dgm:pt>
    <dgm:pt modelId="{48BADB8B-8B20-4DFF-9B05-802C8E8953FC}" type="parTrans" cxnId="{6DE30DEC-77F7-4B66-AD1A-F98A82797B9C}">
      <dgm:prSet/>
      <dgm:spPr/>
      <dgm:t>
        <a:bodyPr/>
        <a:lstStyle/>
        <a:p>
          <a:endParaRPr lang="en-US"/>
        </a:p>
      </dgm:t>
    </dgm:pt>
    <dgm:pt modelId="{C0D8A14D-27F1-4272-98C6-1AE094DA6A11}" type="sibTrans" cxnId="{6DE30DEC-77F7-4B66-AD1A-F98A82797B9C}">
      <dgm:prSet/>
      <dgm:spPr/>
      <dgm:t>
        <a:bodyPr/>
        <a:lstStyle/>
        <a:p>
          <a:endParaRPr lang="en-US"/>
        </a:p>
      </dgm:t>
    </dgm:pt>
    <dgm:pt modelId="{3D6B7234-06E6-41F1-B4DC-DB56B04E5B4C}" type="pres">
      <dgm:prSet presAssocID="{A5FAA703-4571-41C1-ABF1-707BA8D453AA}" presName="vert0" presStyleCnt="0">
        <dgm:presLayoutVars>
          <dgm:dir/>
          <dgm:animOne val="branch"/>
          <dgm:animLvl val="lvl"/>
        </dgm:presLayoutVars>
      </dgm:prSet>
      <dgm:spPr/>
    </dgm:pt>
    <dgm:pt modelId="{896DFC75-B1F9-46EF-B955-5ADD83B0C69B}" type="pres">
      <dgm:prSet presAssocID="{23FDEF36-CA24-487B-9BBA-6D68F7604584}" presName="thickLine" presStyleLbl="alignNode1" presStyleIdx="0" presStyleCnt="9"/>
      <dgm:spPr/>
    </dgm:pt>
    <dgm:pt modelId="{A17E1157-0F23-49B1-A172-30A40BF115CC}" type="pres">
      <dgm:prSet presAssocID="{23FDEF36-CA24-487B-9BBA-6D68F7604584}" presName="horz1" presStyleCnt="0"/>
      <dgm:spPr/>
    </dgm:pt>
    <dgm:pt modelId="{6A1D4E46-31BF-4EAF-8D31-99438ECCDE77}" type="pres">
      <dgm:prSet presAssocID="{23FDEF36-CA24-487B-9BBA-6D68F7604584}" presName="tx1" presStyleLbl="revTx" presStyleIdx="0" presStyleCnt="9"/>
      <dgm:spPr/>
    </dgm:pt>
    <dgm:pt modelId="{B173829B-D7A5-4752-BA59-EFFD009AE7E1}" type="pres">
      <dgm:prSet presAssocID="{23FDEF36-CA24-487B-9BBA-6D68F7604584}" presName="vert1" presStyleCnt="0"/>
      <dgm:spPr/>
    </dgm:pt>
    <dgm:pt modelId="{20E9314F-5A5D-44E7-8074-DABA82D5FD3D}" type="pres">
      <dgm:prSet presAssocID="{DA2C7FD9-E1B3-4F25-B5F1-366406A5BE21}" presName="thickLine" presStyleLbl="alignNode1" presStyleIdx="1" presStyleCnt="9"/>
      <dgm:spPr/>
    </dgm:pt>
    <dgm:pt modelId="{1FDC4976-7274-41DC-AA96-48FA2038ECF0}" type="pres">
      <dgm:prSet presAssocID="{DA2C7FD9-E1B3-4F25-B5F1-366406A5BE21}" presName="horz1" presStyleCnt="0"/>
      <dgm:spPr/>
    </dgm:pt>
    <dgm:pt modelId="{DA6280DF-7141-4963-B553-CCAD7A4573C0}" type="pres">
      <dgm:prSet presAssocID="{DA2C7FD9-E1B3-4F25-B5F1-366406A5BE21}" presName="tx1" presStyleLbl="revTx" presStyleIdx="1" presStyleCnt="9"/>
      <dgm:spPr/>
    </dgm:pt>
    <dgm:pt modelId="{A44B69D6-7439-4065-884D-F5CC143895FF}" type="pres">
      <dgm:prSet presAssocID="{DA2C7FD9-E1B3-4F25-B5F1-366406A5BE21}" presName="vert1" presStyleCnt="0"/>
      <dgm:spPr/>
    </dgm:pt>
    <dgm:pt modelId="{49CD8B88-1BAB-48F0-B7C5-9D8D1E5A2220}" type="pres">
      <dgm:prSet presAssocID="{E4AC81BD-2863-4B1D-BF79-6A08DBB78756}" presName="thickLine" presStyleLbl="alignNode1" presStyleIdx="2" presStyleCnt="9"/>
      <dgm:spPr/>
    </dgm:pt>
    <dgm:pt modelId="{42D84813-7267-43AC-A8A5-4FDB21F84A98}" type="pres">
      <dgm:prSet presAssocID="{E4AC81BD-2863-4B1D-BF79-6A08DBB78756}" presName="horz1" presStyleCnt="0"/>
      <dgm:spPr/>
    </dgm:pt>
    <dgm:pt modelId="{FE5E02E9-FE85-451C-B3FD-94F25E8A426C}" type="pres">
      <dgm:prSet presAssocID="{E4AC81BD-2863-4B1D-BF79-6A08DBB78756}" presName="tx1" presStyleLbl="revTx" presStyleIdx="2" presStyleCnt="9"/>
      <dgm:spPr/>
    </dgm:pt>
    <dgm:pt modelId="{CD08A467-AEF3-4C25-BFD5-A5137EBB95A8}" type="pres">
      <dgm:prSet presAssocID="{E4AC81BD-2863-4B1D-BF79-6A08DBB78756}" presName="vert1" presStyleCnt="0"/>
      <dgm:spPr/>
    </dgm:pt>
    <dgm:pt modelId="{198093FF-5353-4630-B8D0-547C97739B5E}" type="pres">
      <dgm:prSet presAssocID="{FD397DF0-33E8-40A3-9BDB-2C4061AA8C36}" presName="thickLine" presStyleLbl="alignNode1" presStyleIdx="3" presStyleCnt="9"/>
      <dgm:spPr/>
    </dgm:pt>
    <dgm:pt modelId="{89D1468D-B064-419E-9214-93C3825471A1}" type="pres">
      <dgm:prSet presAssocID="{FD397DF0-33E8-40A3-9BDB-2C4061AA8C36}" presName="horz1" presStyleCnt="0"/>
      <dgm:spPr/>
    </dgm:pt>
    <dgm:pt modelId="{486E7528-CF3C-433D-B223-0DB9D142E39B}" type="pres">
      <dgm:prSet presAssocID="{FD397DF0-33E8-40A3-9BDB-2C4061AA8C36}" presName="tx1" presStyleLbl="revTx" presStyleIdx="3" presStyleCnt="9"/>
      <dgm:spPr/>
    </dgm:pt>
    <dgm:pt modelId="{44EF9670-7FD3-41D6-BD4F-02D703CD3D37}" type="pres">
      <dgm:prSet presAssocID="{FD397DF0-33E8-40A3-9BDB-2C4061AA8C36}" presName="vert1" presStyleCnt="0"/>
      <dgm:spPr/>
    </dgm:pt>
    <dgm:pt modelId="{2A65A6F1-FB23-4DEC-B255-37EF933B1083}" type="pres">
      <dgm:prSet presAssocID="{ED48E127-5561-4313-8AEA-4B2541B20E80}" presName="thickLine" presStyleLbl="alignNode1" presStyleIdx="4" presStyleCnt="9"/>
      <dgm:spPr/>
    </dgm:pt>
    <dgm:pt modelId="{1325028E-5910-4756-8928-74D9ABA7EC67}" type="pres">
      <dgm:prSet presAssocID="{ED48E127-5561-4313-8AEA-4B2541B20E80}" presName="horz1" presStyleCnt="0"/>
      <dgm:spPr/>
    </dgm:pt>
    <dgm:pt modelId="{68F4DB2B-8839-4615-B850-C9E4692CB57D}" type="pres">
      <dgm:prSet presAssocID="{ED48E127-5561-4313-8AEA-4B2541B20E80}" presName="tx1" presStyleLbl="revTx" presStyleIdx="4" presStyleCnt="9"/>
      <dgm:spPr/>
    </dgm:pt>
    <dgm:pt modelId="{EC169C6C-6D11-4385-B86A-0B8A43F65C69}" type="pres">
      <dgm:prSet presAssocID="{ED48E127-5561-4313-8AEA-4B2541B20E80}" presName="vert1" presStyleCnt="0"/>
      <dgm:spPr/>
    </dgm:pt>
    <dgm:pt modelId="{A7318F42-38A4-4D79-8334-27235F221ABF}" type="pres">
      <dgm:prSet presAssocID="{88F834D5-270C-499B-87CC-94190CDE44EF}" presName="thickLine" presStyleLbl="alignNode1" presStyleIdx="5" presStyleCnt="9"/>
      <dgm:spPr/>
    </dgm:pt>
    <dgm:pt modelId="{03A4A091-B8F9-48AC-9981-745F6A439834}" type="pres">
      <dgm:prSet presAssocID="{88F834D5-270C-499B-87CC-94190CDE44EF}" presName="horz1" presStyleCnt="0"/>
      <dgm:spPr/>
    </dgm:pt>
    <dgm:pt modelId="{04A4ED44-3283-47E0-BA65-18A8523E5A8B}" type="pres">
      <dgm:prSet presAssocID="{88F834D5-270C-499B-87CC-94190CDE44EF}" presName="tx1" presStyleLbl="revTx" presStyleIdx="5" presStyleCnt="9"/>
      <dgm:spPr/>
    </dgm:pt>
    <dgm:pt modelId="{CBAEC9B0-C9B5-453F-8BFC-57A6CD8E4347}" type="pres">
      <dgm:prSet presAssocID="{88F834D5-270C-499B-87CC-94190CDE44EF}" presName="vert1" presStyleCnt="0"/>
      <dgm:spPr/>
    </dgm:pt>
    <dgm:pt modelId="{170C7614-EAFD-46FD-9124-8EBD005B8CD0}" type="pres">
      <dgm:prSet presAssocID="{BA3495AC-B95B-4A7B-954E-06AAE0DAA7B5}" presName="thickLine" presStyleLbl="alignNode1" presStyleIdx="6" presStyleCnt="9"/>
      <dgm:spPr/>
    </dgm:pt>
    <dgm:pt modelId="{C1134C3F-0A75-4901-9BA9-F64906E5E7EC}" type="pres">
      <dgm:prSet presAssocID="{BA3495AC-B95B-4A7B-954E-06AAE0DAA7B5}" presName="horz1" presStyleCnt="0"/>
      <dgm:spPr/>
    </dgm:pt>
    <dgm:pt modelId="{5DAB7468-AC03-4720-83DF-EF1A0F450AEF}" type="pres">
      <dgm:prSet presAssocID="{BA3495AC-B95B-4A7B-954E-06AAE0DAA7B5}" presName="tx1" presStyleLbl="revTx" presStyleIdx="6" presStyleCnt="9"/>
      <dgm:spPr/>
    </dgm:pt>
    <dgm:pt modelId="{331F5847-169B-4B05-A83C-114F7788F434}" type="pres">
      <dgm:prSet presAssocID="{BA3495AC-B95B-4A7B-954E-06AAE0DAA7B5}" presName="vert1" presStyleCnt="0"/>
      <dgm:spPr/>
    </dgm:pt>
    <dgm:pt modelId="{1A37A710-ECBD-41CB-840D-D21DF7B9AAB2}" type="pres">
      <dgm:prSet presAssocID="{5E83E75C-281D-489D-AF46-08C268CC1FAD}" presName="thickLine" presStyleLbl="alignNode1" presStyleIdx="7" presStyleCnt="9"/>
      <dgm:spPr/>
    </dgm:pt>
    <dgm:pt modelId="{7E72375A-3758-4621-B9E0-743E1B794B45}" type="pres">
      <dgm:prSet presAssocID="{5E83E75C-281D-489D-AF46-08C268CC1FAD}" presName="horz1" presStyleCnt="0"/>
      <dgm:spPr/>
    </dgm:pt>
    <dgm:pt modelId="{9400FD2B-552A-49CA-BE06-2B879F5C45FE}" type="pres">
      <dgm:prSet presAssocID="{5E83E75C-281D-489D-AF46-08C268CC1FAD}" presName="tx1" presStyleLbl="revTx" presStyleIdx="7" presStyleCnt="9"/>
      <dgm:spPr/>
    </dgm:pt>
    <dgm:pt modelId="{D683F5ED-2862-4A1B-A12D-DC5876A27686}" type="pres">
      <dgm:prSet presAssocID="{5E83E75C-281D-489D-AF46-08C268CC1FAD}" presName="vert1" presStyleCnt="0"/>
      <dgm:spPr/>
    </dgm:pt>
    <dgm:pt modelId="{DD0DBDD1-EB23-4B0B-949E-A24708BECACB}" type="pres">
      <dgm:prSet presAssocID="{C36A1982-DA18-469F-8667-A2A887A7B0E1}" presName="thickLine" presStyleLbl="alignNode1" presStyleIdx="8" presStyleCnt="9"/>
      <dgm:spPr/>
    </dgm:pt>
    <dgm:pt modelId="{B76EE451-245B-4A59-9D5D-B320631161DC}" type="pres">
      <dgm:prSet presAssocID="{C36A1982-DA18-469F-8667-A2A887A7B0E1}" presName="horz1" presStyleCnt="0"/>
      <dgm:spPr/>
    </dgm:pt>
    <dgm:pt modelId="{E73A9880-7BF1-41C5-B067-A6774D9199D9}" type="pres">
      <dgm:prSet presAssocID="{C36A1982-DA18-469F-8667-A2A887A7B0E1}" presName="tx1" presStyleLbl="revTx" presStyleIdx="8" presStyleCnt="9"/>
      <dgm:spPr/>
    </dgm:pt>
    <dgm:pt modelId="{4EF2B5DA-C124-4AC8-BF6D-8760023C639B}" type="pres">
      <dgm:prSet presAssocID="{C36A1982-DA18-469F-8667-A2A887A7B0E1}" presName="vert1" presStyleCnt="0"/>
      <dgm:spPr/>
    </dgm:pt>
  </dgm:ptLst>
  <dgm:cxnLst>
    <dgm:cxn modelId="{3E5F9C0D-C4A9-4778-9A16-D5D710ABB85B}" type="presOf" srcId="{FD397DF0-33E8-40A3-9BDB-2C4061AA8C36}" destId="{486E7528-CF3C-433D-B223-0DB9D142E39B}" srcOrd="0" destOrd="0" presId="urn:microsoft.com/office/officeart/2008/layout/LinedList"/>
    <dgm:cxn modelId="{04E19917-3663-402E-B67E-A575213C0EF3}" srcId="{A5FAA703-4571-41C1-ABF1-707BA8D453AA}" destId="{5E83E75C-281D-489D-AF46-08C268CC1FAD}" srcOrd="7" destOrd="0" parTransId="{AD36C37B-8D60-47B7-9496-0BE3B40F6901}" sibTransId="{85BC4B1A-4C1F-4DEF-A7F7-593A82FCD487}"/>
    <dgm:cxn modelId="{84B9841A-E509-4DB2-846F-7B34D49F1D89}" srcId="{A5FAA703-4571-41C1-ABF1-707BA8D453AA}" destId="{23FDEF36-CA24-487B-9BBA-6D68F7604584}" srcOrd="0" destOrd="0" parTransId="{163488E3-E87C-4390-9E08-B5A61CC70B00}" sibTransId="{ED9722E3-FD5B-4CCE-B8F6-AD31D079037E}"/>
    <dgm:cxn modelId="{B18EFB23-7B5F-4642-A5EE-1E25C840E0E9}" type="presOf" srcId="{E4AC81BD-2863-4B1D-BF79-6A08DBB78756}" destId="{FE5E02E9-FE85-451C-B3FD-94F25E8A426C}" srcOrd="0" destOrd="0" presId="urn:microsoft.com/office/officeart/2008/layout/LinedList"/>
    <dgm:cxn modelId="{193A0B26-C0B0-472A-AA16-B9A9844C30EF}" srcId="{A5FAA703-4571-41C1-ABF1-707BA8D453AA}" destId="{88F834D5-270C-499B-87CC-94190CDE44EF}" srcOrd="5" destOrd="0" parTransId="{31479BD3-DD81-4819-A1ED-76AEA930CB26}" sibTransId="{8F35DA65-4BC0-48B5-BD20-F1EB6412935F}"/>
    <dgm:cxn modelId="{D7F59D26-FD9D-4175-BDB3-FA1A21F01BBF}" type="presOf" srcId="{BA3495AC-B95B-4A7B-954E-06AAE0DAA7B5}" destId="{5DAB7468-AC03-4720-83DF-EF1A0F450AEF}" srcOrd="0" destOrd="0" presId="urn:microsoft.com/office/officeart/2008/layout/LinedList"/>
    <dgm:cxn modelId="{19E3DC2C-1CA9-494C-A182-0F3A47EDC565}" srcId="{A5FAA703-4571-41C1-ABF1-707BA8D453AA}" destId="{E4AC81BD-2863-4B1D-BF79-6A08DBB78756}" srcOrd="2" destOrd="0" parTransId="{4318E82D-A12B-41E2-83F3-35F511AC5B2C}" sibTransId="{7863B0D1-6A52-4C13-A402-67797152BC9E}"/>
    <dgm:cxn modelId="{7B98FE32-C64A-43C3-9F0F-28DAD1466A84}" srcId="{A5FAA703-4571-41C1-ABF1-707BA8D453AA}" destId="{DA2C7FD9-E1B3-4F25-B5F1-366406A5BE21}" srcOrd="1" destOrd="0" parTransId="{11DB1944-FDB6-4DDD-B490-928CDB6AB05F}" sibTransId="{CEEDE5E0-49A7-44E5-8755-8F07FDF28DEE}"/>
    <dgm:cxn modelId="{808D8263-7BE3-436A-8F90-0390CFBC2310}" type="presOf" srcId="{88F834D5-270C-499B-87CC-94190CDE44EF}" destId="{04A4ED44-3283-47E0-BA65-18A8523E5A8B}" srcOrd="0" destOrd="0" presId="urn:microsoft.com/office/officeart/2008/layout/LinedList"/>
    <dgm:cxn modelId="{EF40A76A-FA59-4322-AB91-5C4505C516DC}" type="presOf" srcId="{A5FAA703-4571-41C1-ABF1-707BA8D453AA}" destId="{3D6B7234-06E6-41F1-B4DC-DB56B04E5B4C}" srcOrd="0" destOrd="0" presId="urn:microsoft.com/office/officeart/2008/layout/LinedList"/>
    <dgm:cxn modelId="{7BE2B775-F08C-46B3-92F0-4E11B2A05370}" srcId="{A5FAA703-4571-41C1-ABF1-707BA8D453AA}" destId="{FD397DF0-33E8-40A3-9BDB-2C4061AA8C36}" srcOrd="3" destOrd="0" parTransId="{1FB6AF96-A1C3-4930-9CF2-10165521AA81}" sibTransId="{60CA25C9-7F87-4F3D-A50D-9E649A1AF7D3}"/>
    <dgm:cxn modelId="{997F5181-1344-44BF-BEEB-73BD2547ED70}" type="presOf" srcId="{C36A1982-DA18-469F-8667-A2A887A7B0E1}" destId="{E73A9880-7BF1-41C5-B067-A6774D9199D9}" srcOrd="0" destOrd="0" presId="urn:microsoft.com/office/officeart/2008/layout/LinedList"/>
    <dgm:cxn modelId="{7FA9E081-24F7-4CD3-AD6A-9767312AD029}" type="presOf" srcId="{DA2C7FD9-E1B3-4F25-B5F1-366406A5BE21}" destId="{DA6280DF-7141-4963-B553-CCAD7A4573C0}" srcOrd="0" destOrd="0" presId="urn:microsoft.com/office/officeart/2008/layout/LinedList"/>
    <dgm:cxn modelId="{8F91A795-0A92-45EE-B95E-07D83F967BC4}" type="presOf" srcId="{ED48E127-5561-4313-8AEA-4B2541B20E80}" destId="{68F4DB2B-8839-4615-B850-C9E4692CB57D}" srcOrd="0" destOrd="0" presId="urn:microsoft.com/office/officeart/2008/layout/LinedList"/>
    <dgm:cxn modelId="{A0D018C4-27B2-4E41-A94F-F017BEEB0E51}" type="presOf" srcId="{5E83E75C-281D-489D-AF46-08C268CC1FAD}" destId="{9400FD2B-552A-49CA-BE06-2B879F5C45FE}" srcOrd="0" destOrd="0" presId="urn:microsoft.com/office/officeart/2008/layout/LinedList"/>
    <dgm:cxn modelId="{BE7A03D7-6CAF-405B-A8C5-5F896EF7CE97}" srcId="{A5FAA703-4571-41C1-ABF1-707BA8D453AA}" destId="{ED48E127-5561-4313-8AEA-4B2541B20E80}" srcOrd="4" destOrd="0" parTransId="{0CB46FEE-4DE5-4F2C-9A12-6BC0B2018FAE}" sibTransId="{028684E8-A39C-413C-A784-9A6885643265}"/>
    <dgm:cxn modelId="{084ED3D7-FC44-496B-BCB0-37DFB0730562}" type="presOf" srcId="{23FDEF36-CA24-487B-9BBA-6D68F7604584}" destId="{6A1D4E46-31BF-4EAF-8D31-99438ECCDE77}" srcOrd="0" destOrd="0" presId="urn:microsoft.com/office/officeart/2008/layout/LinedList"/>
    <dgm:cxn modelId="{24A6ADE9-D584-4671-BC73-60A2AEF86A3A}" srcId="{A5FAA703-4571-41C1-ABF1-707BA8D453AA}" destId="{BA3495AC-B95B-4A7B-954E-06AAE0DAA7B5}" srcOrd="6" destOrd="0" parTransId="{7DA5E07D-921A-40B4-890A-3C317897135F}" sibTransId="{31DDA46D-DAD4-43E7-A87E-D45405E76611}"/>
    <dgm:cxn modelId="{6DE30DEC-77F7-4B66-AD1A-F98A82797B9C}" srcId="{A5FAA703-4571-41C1-ABF1-707BA8D453AA}" destId="{C36A1982-DA18-469F-8667-A2A887A7B0E1}" srcOrd="8" destOrd="0" parTransId="{48BADB8B-8B20-4DFF-9B05-802C8E8953FC}" sibTransId="{C0D8A14D-27F1-4272-98C6-1AE094DA6A11}"/>
    <dgm:cxn modelId="{1504A3E4-B236-40AC-9A02-2888450809CD}" type="presParOf" srcId="{3D6B7234-06E6-41F1-B4DC-DB56B04E5B4C}" destId="{896DFC75-B1F9-46EF-B955-5ADD83B0C69B}" srcOrd="0" destOrd="0" presId="urn:microsoft.com/office/officeart/2008/layout/LinedList"/>
    <dgm:cxn modelId="{D0A6AE2F-4C8D-4580-8CAF-DD2E03A26815}" type="presParOf" srcId="{3D6B7234-06E6-41F1-B4DC-DB56B04E5B4C}" destId="{A17E1157-0F23-49B1-A172-30A40BF115CC}" srcOrd="1" destOrd="0" presId="urn:microsoft.com/office/officeart/2008/layout/LinedList"/>
    <dgm:cxn modelId="{CFAE9A2F-C74E-44F9-9AB1-F5DBD3219A7D}" type="presParOf" srcId="{A17E1157-0F23-49B1-A172-30A40BF115CC}" destId="{6A1D4E46-31BF-4EAF-8D31-99438ECCDE77}" srcOrd="0" destOrd="0" presId="urn:microsoft.com/office/officeart/2008/layout/LinedList"/>
    <dgm:cxn modelId="{233B3599-270D-431C-9483-7715C9E542F5}" type="presParOf" srcId="{A17E1157-0F23-49B1-A172-30A40BF115CC}" destId="{B173829B-D7A5-4752-BA59-EFFD009AE7E1}" srcOrd="1" destOrd="0" presId="urn:microsoft.com/office/officeart/2008/layout/LinedList"/>
    <dgm:cxn modelId="{68B0EAA8-FFC0-4BAC-915A-D494F81EEE44}" type="presParOf" srcId="{3D6B7234-06E6-41F1-B4DC-DB56B04E5B4C}" destId="{20E9314F-5A5D-44E7-8074-DABA82D5FD3D}" srcOrd="2" destOrd="0" presId="urn:microsoft.com/office/officeart/2008/layout/LinedList"/>
    <dgm:cxn modelId="{96384C58-68E9-4651-9648-562320C0FB2C}" type="presParOf" srcId="{3D6B7234-06E6-41F1-B4DC-DB56B04E5B4C}" destId="{1FDC4976-7274-41DC-AA96-48FA2038ECF0}" srcOrd="3" destOrd="0" presId="urn:microsoft.com/office/officeart/2008/layout/LinedList"/>
    <dgm:cxn modelId="{CDB2ABEB-D70D-43B3-9E93-E22659A5E996}" type="presParOf" srcId="{1FDC4976-7274-41DC-AA96-48FA2038ECF0}" destId="{DA6280DF-7141-4963-B553-CCAD7A4573C0}" srcOrd="0" destOrd="0" presId="urn:microsoft.com/office/officeart/2008/layout/LinedList"/>
    <dgm:cxn modelId="{E00CE449-A2B5-4790-BA54-3B30C920356E}" type="presParOf" srcId="{1FDC4976-7274-41DC-AA96-48FA2038ECF0}" destId="{A44B69D6-7439-4065-884D-F5CC143895FF}" srcOrd="1" destOrd="0" presId="urn:microsoft.com/office/officeart/2008/layout/LinedList"/>
    <dgm:cxn modelId="{82BDDF26-E60A-434B-8897-421BA1B9D3CF}" type="presParOf" srcId="{3D6B7234-06E6-41F1-B4DC-DB56B04E5B4C}" destId="{49CD8B88-1BAB-48F0-B7C5-9D8D1E5A2220}" srcOrd="4" destOrd="0" presId="urn:microsoft.com/office/officeart/2008/layout/LinedList"/>
    <dgm:cxn modelId="{E362990C-16A2-4078-BA86-A9DE42AAD467}" type="presParOf" srcId="{3D6B7234-06E6-41F1-B4DC-DB56B04E5B4C}" destId="{42D84813-7267-43AC-A8A5-4FDB21F84A98}" srcOrd="5" destOrd="0" presId="urn:microsoft.com/office/officeart/2008/layout/LinedList"/>
    <dgm:cxn modelId="{A0649539-1367-42EA-92C7-A5F7D9A8D2B5}" type="presParOf" srcId="{42D84813-7267-43AC-A8A5-4FDB21F84A98}" destId="{FE5E02E9-FE85-451C-B3FD-94F25E8A426C}" srcOrd="0" destOrd="0" presId="urn:microsoft.com/office/officeart/2008/layout/LinedList"/>
    <dgm:cxn modelId="{EA8717DB-25F3-497F-A53F-0404BC7DA5E9}" type="presParOf" srcId="{42D84813-7267-43AC-A8A5-4FDB21F84A98}" destId="{CD08A467-AEF3-4C25-BFD5-A5137EBB95A8}" srcOrd="1" destOrd="0" presId="urn:microsoft.com/office/officeart/2008/layout/LinedList"/>
    <dgm:cxn modelId="{41895012-E5F1-46B2-8268-E696EADA0531}" type="presParOf" srcId="{3D6B7234-06E6-41F1-B4DC-DB56B04E5B4C}" destId="{198093FF-5353-4630-B8D0-547C97739B5E}" srcOrd="6" destOrd="0" presId="urn:microsoft.com/office/officeart/2008/layout/LinedList"/>
    <dgm:cxn modelId="{D64B9304-B861-4607-960F-773494213725}" type="presParOf" srcId="{3D6B7234-06E6-41F1-B4DC-DB56B04E5B4C}" destId="{89D1468D-B064-419E-9214-93C3825471A1}" srcOrd="7" destOrd="0" presId="urn:microsoft.com/office/officeart/2008/layout/LinedList"/>
    <dgm:cxn modelId="{6E1FB37E-9A75-4BC1-A155-7A5B0C6D029A}" type="presParOf" srcId="{89D1468D-B064-419E-9214-93C3825471A1}" destId="{486E7528-CF3C-433D-B223-0DB9D142E39B}" srcOrd="0" destOrd="0" presId="urn:microsoft.com/office/officeart/2008/layout/LinedList"/>
    <dgm:cxn modelId="{8CD41CF1-F6F6-4A6E-B558-016343C9CE28}" type="presParOf" srcId="{89D1468D-B064-419E-9214-93C3825471A1}" destId="{44EF9670-7FD3-41D6-BD4F-02D703CD3D37}" srcOrd="1" destOrd="0" presId="urn:microsoft.com/office/officeart/2008/layout/LinedList"/>
    <dgm:cxn modelId="{1722E812-34FE-4BAE-B3E4-31058742B4E9}" type="presParOf" srcId="{3D6B7234-06E6-41F1-B4DC-DB56B04E5B4C}" destId="{2A65A6F1-FB23-4DEC-B255-37EF933B1083}" srcOrd="8" destOrd="0" presId="urn:microsoft.com/office/officeart/2008/layout/LinedList"/>
    <dgm:cxn modelId="{E9C7C458-D8C8-4D1F-BDDA-151241717D34}" type="presParOf" srcId="{3D6B7234-06E6-41F1-B4DC-DB56B04E5B4C}" destId="{1325028E-5910-4756-8928-74D9ABA7EC67}" srcOrd="9" destOrd="0" presId="urn:microsoft.com/office/officeart/2008/layout/LinedList"/>
    <dgm:cxn modelId="{D09711F0-0D82-4509-9D04-B046E53CF061}" type="presParOf" srcId="{1325028E-5910-4756-8928-74D9ABA7EC67}" destId="{68F4DB2B-8839-4615-B850-C9E4692CB57D}" srcOrd="0" destOrd="0" presId="urn:microsoft.com/office/officeart/2008/layout/LinedList"/>
    <dgm:cxn modelId="{49878537-E791-4057-BCBC-2510CA89BA6C}" type="presParOf" srcId="{1325028E-5910-4756-8928-74D9ABA7EC67}" destId="{EC169C6C-6D11-4385-B86A-0B8A43F65C69}" srcOrd="1" destOrd="0" presId="urn:microsoft.com/office/officeart/2008/layout/LinedList"/>
    <dgm:cxn modelId="{3BD3B758-5B55-4A1E-A66B-F294C227C277}" type="presParOf" srcId="{3D6B7234-06E6-41F1-B4DC-DB56B04E5B4C}" destId="{A7318F42-38A4-4D79-8334-27235F221ABF}" srcOrd="10" destOrd="0" presId="urn:microsoft.com/office/officeart/2008/layout/LinedList"/>
    <dgm:cxn modelId="{90E25065-48FA-4575-AFB6-2E96D5245A3C}" type="presParOf" srcId="{3D6B7234-06E6-41F1-B4DC-DB56B04E5B4C}" destId="{03A4A091-B8F9-48AC-9981-745F6A439834}" srcOrd="11" destOrd="0" presId="urn:microsoft.com/office/officeart/2008/layout/LinedList"/>
    <dgm:cxn modelId="{87B810A3-633E-40DF-82B5-2C21ECB5BABB}" type="presParOf" srcId="{03A4A091-B8F9-48AC-9981-745F6A439834}" destId="{04A4ED44-3283-47E0-BA65-18A8523E5A8B}" srcOrd="0" destOrd="0" presId="urn:microsoft.com/office/officeart/2008/layout/LinedList"/>
    <dgm:cxn modelId="{B9225930-9588-40DA-9444-B9DCBA2A2A4F}" type="presParOf" srcId="{03A4A091-B8F9-48AC-9981-745F6A439834}" destId="{CBAEC9B0-C9B5-453F-8BFC-57A6CD8E4347}" srcOrd="1" destOrd="0" presId="urn:microsoft.com/office/officeart/2008/layout/LinedList"/>
    <dgm:cxn modelId="{D5C67511-D4B7-42D6-B6E0-09C15EF1B997}" type="presParOf" srcId="{3D6B7234-06E6-41F1-B4DC-DB56B04E5B4C}" destId="{170C7614-EAFD-46FD-9124-8EBD005B8CD0}" srcOrd="12" destOrd="0" presId="urn:microsoft.com/office/officeart/2008/layout/LinedList"/>
    <dgm:cxn modelId="{19778F22-98B3-4AF5-8F26-A39CA5AA2AE3}" type="presParOf" srcId="{3D6B7234-06E6-41F1-B4DC-DB56B04E5B4C}" destId="{C1134C3F-0A75-4901-9BA9-F64906E5E7EC}" srcOrd="13" destOrd="0" presId="urn:microsoft.com/office/officeart/2008/layout/LinedList"/>
    <dgm:cxn modelId="{582360EC-ACA7-4261-81F9-F1CB0CDD8ADD}" type="presParOf" srcId="{C1134C3F-0A75-4901-9BA9-F64906E5E7EC}" destId="{5DAB7468-AC03-4720-83DF-EF1A0F450AEF}" srcOrd="0" destOrd="0" presId="urn:microsoft.com/office/officeart/2008/layout/LinedList"/>
    <dgm:cxn modelId="{51A7B0D5-AE30-4316-89DF-1BE29B220A3A}" type="presParOf" srcId="{C1134C3F-0A75-4901-9BA9-F64906E5E7EC}" destId="{331F5847-169B-4B05-A83C-114F7788F434}" srcOrd="1" destOrd="0" presId="urn:microsoft.com/office/officeart/2008/layout/LinedList"/>
    <dgm:cxn modelId="{AB322D42-1512-40B0-9C13-506CA7051BF9}" type="presParOf" srcId="{3D6B7234-06E6-41F1-B4DC-DB56B04E5B4C}" destId="{1A37A710-ECBD-41CB-840D-D21DF7B9AAB2}" srcOrd="14" destOrd="0" presId="urn:microsoft.com/office/officeart/2008/layout/LinedList"/>
    <dgm:cxn modelId="{61C57CE0-36DE-41AB-99F2-917D917745EB}" type="presParOf" srcId="{3D6B7234-06E6-41F1-B4DC-DB56B04E5B4C}" destId="{7E72375A-3758-4621-B9E0-743E1B794B45}" srcOrd="15" destOrd="0" presId="urn:microsoft.com/office/officeart/2008/layout/LinedList"/>
    <dgm:cxn modelId="{23971227-187D-4F4D-8DC6-169E200B6342}" type="presParOf" srcId="{7E72375A-3758-4621-B9E0-743E1B794B45}" destId="{9400FD2B-552A-49CA-BE06-2B879F5C45FE}" srcOrd="0" destOrd="0" presId="urn:microsoft.com/office/officeart/2008/layout/LinedList"/>
    <dgm:cxn modelId="{32795A28-9A84-488A-B4B6-FA213B9B536D}" type="presParOf" srcId="{7E72375A-3758-4621-B9E0-743E1B794B45}" destId="{D683F5ED-2862-4A1B-A12D-DC5876A27686}" srcOrd="1" destOrd="0" presId="urn:microsoft.com/office/officeart/2008/layout/LinedList"/>
    <dgm:cxn modelId="{6F5CE78C-2CB2-40CC-9A98-39A621FAB651}" type="presParOf" srcId="{3D6B7234-06E6-41F1-B4DC-DB56B04E5B4C}" destId="{DD0DBDD1-EB23-4B0B-949E-A24708BECACB}" srcOrd="16" destOrd="0" presId="urn:microsoft.com/office/officeart/2008/layout/LinedList"/>
    <dgm:cxn modelId="{369E1125-4E58-4C1C-9A81-53015E41EA94}" type="presParOf" srcId="{3D6B7234-06E6-41F1-B4DC-DB56B04E5B4C}" destId="{B76EE451-245B-4A59-9D5D-B320631161DC}" srcOrd="17" destOrd="0" presId="urn:microsoft.com/office/officeart/2008/layout/LinedList"/>
    <dgm:cxn modelId="{CA7CD67F-35E6-4CB0-9F3F-A80F54095959}" type="presParOf" srcId="{B76EE451-245B-4A59-9D5D-B320631161DC}" destId="{E73A9880-7BF1-41C5-B067-A6774D9199D9}" srcOrd="0" destOrd="0" presId="urn:microsoft.com/office/officeart/2008/layout/LinedList"/>
    <dgm:cxn modelId="{EF689241-B2B6-4051-8730-E1C02EF2D404}" type="presParOf" srcId="{B76EE451-245B-4A59-9D5D-B320631161DC}" destId="{4EF2B5DA-C124-4AC8-BF6D-8760023C63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306DD8-C0A4-4536-B049-A08CD88A202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3E54625-AC90-4430-891F-ECE867869175}">
      <dgm:prSet/>
      <dgm:spPr/>
      <dgm:t>
        <a:bodyPr/>
        <a:lstStyle/>
        <a:p>
          <a:r>
            <a:rPr lang="de-DE"/>
            <a:t>Konfigurator (wenigstens andeuten)</a:t>
          </a:r>
          <a:endParaRPr lang="en-US"/>
        </a:p>
      </dgm:t>
    </dgm:pt>
    <dgm:pt modelId="{291EF6EC-BD95-4CE9-944A-B0F40D0ACB33}" type="parTrans" cxnId="{D75466B3-C24C-4C20-85A2-6B954986B741}">
      <dgm:prSet/>
      <dgm:spPr/>
      <dgm:t>
        <a:bodyPr/>
        <a:lstStyle/>
        <a:p>
          <a:endParaRPr lang="en-US"/>
        </a:p>
      </dgm:t>
    </dgm:pt>
    <dgm:pt modelId="{295AE0CC-9DB2-4CCD-BF8E-BEA2730422DF}" type="sibTrans" cxnId="{D75466B3-C24C-4C20-85A2-6B954986B741}">
      <dgm:prSet/>
      <dgm:spPr/>
      <dgm:t>
        <a:bodyPr/>
        <a:lstStyle/>
        <a:p>
          <a:endParaRPr lang="en-US"/>
        </a:p>
      </dgm:t>
    </dgm:pt>
    <dgm:pt modelId="{66DE20E3-30C5-43FD-9ED8-4E2721B95547}">
      <dgm:prSet/>
      <dgm:spPr/>
      <dgm:t>
        <a:bodyPr/>
        <a:lstStyle/>
        <a:p>
          <a:r>
            <a:rPr lang="de-DE"/>
            <a:t>Lagerhaltung, falls genug "Zeit" vorhanden ist</a:t>
          </a:r>
          <a:endParaRPr lang="en-US"/>
        </a:p>
      </dgm:t>
    </dgm:pt>
    <dgm:pt modelId="{46E5239D-63AB-41F2-8954-DC15202D1CFA}" type="parTrans" cxnId="{639D9657-CB90-43D3-9C8A-F7ABBAE5EF73}">
      <dgm:prSet/>
      <dgm:spPr/>
      <dgm:t>
        <a:bodyPr/>
        <a:lstStyle/>
        <a:p>
          <a:endParaRPr lang="en-US"/>
        </a:p>
      </dgm:t>
    </dgm:pt>
    <dgm:pt modelId="{616D30FB-A2E7-4986-8967-B5F1909A1FD5}" type="sibTrans" cxnId="{639D9657-CB90-43D3-9C8A-F7ABBAE5EF73}">
      <dgm:prSet/>
      <dgm:spPr/>
      <dgm:t>
        <a:bodyPr/>
        <a:lstStyle/>
        <a:p>
          <a:endParaRPr lang="en-US"/>
        </a:p>
      </dgm:t>
    </dgm:pt>
    <dgm:pt modelId="{6973120C-44DD-4C86-84AE-4047C365442B}">
      <dgm:prSet/>
      <dgm:spPr/>
      <dgm:t>
        <a:bodyPr/>
        <a:lstStyle/>
        <a:p>
          <a:r>
            <a:rPr lang="de-DE"/>
            <a:t>Einfach Website mit einem Login</a:t>
          </a:r>
          <a:endParaRPr lang="en-US"/>
        </a:p>
      </dgm:t>
    </dgm:pt>
    <dgm:pt modelId="{1D9A10BA-823D-41FD-9A39-D67B10013FD7}" type="parTrans" cxnId="{B0F96367-C6BF-4B76-B175-E2BD2BCEDE11}">
      <dgm:prSet/>
      <dgm:spPr/>
      <dgm:t>
        <a:bodyPr/>
        <a:lstStyle/>
        <a:p>
          <a:endParaRPr lang="en-US"/>
        </a:p>
      </dgm:t>
    </dgm:pt>
    <dgm:pt modelId="{DB93D864-7828-4832-BBBF-33DB42363C65}" type="sibTrans" cxnId="{B0F96367-C6BF-4B76-B175-E2BD2BCEDE11}">
      <dgm:prSet/>
      <dgm:spPr/>
      <dgm:t>
        <a:bodyPr/>
        <a:lstStyle/>
        <a:p>
          <a:endParaRPr lang="en-US"/>
        </a:p>
      </dgm:t>
    </dgm:pt>
    <dgm:pt modelId="{4159507F-D417-4B92-9FF9-6A08A04AD683}">
      <dgm:prSet/>
      <dgm:spPr/>
      <dgm:t>
        <a:bodyPr/>
        <a:lstStyle/>
        <a:p>
          <a:r>
            <a:rPr lang="de-DE"/>
            <a:t>Admin-Account, der Uhrenteile in die DB einpflegen kann</a:t>
          </a:r>
          <a:endParaRPr lang="en-US"/>
        </a:p>
      </dgm:t>
    </dgm:pt>
    <dgm:pt modelId="{E74A456E-3E1D-4AC4-847C-481D13E81317}" type="parTrans" cxnId="{6F47F87A-E2F8-4D9A-849D-B528C0079CB6}">
      <dgm:prSet/>
      <dgm:spPr/>
      <dgm:t>
        <a:bodyPr/>
        <a:lstStyle/>
        <a:p>
          <a:endParaRPr lang="en-US"/>
        </a:p>
      </dgm:t>
    </dgm:pt>
    <dgm:pt modelId="{10B81367-3EBF-4D60-92DA-EE7EBC96D71D}" type="sibTrans" cxnId="{6F47F87A-E2F8-4D9A-849D-B528C0079CB6}">
      <dgm:prSet/>
      <dgm:spPr/>
      <dgm:t>
        <a:bodyPr/>
        <a:lstStyle/>
        <a:p>
          <a:endParaRPr lang="en-US"/>
        </a:p>
      </dgm:t>
    </dgm:pt>
    <dgm:pt modelId="{6844436D-D9FB-4E13-A79F-AF6E1341F089}" type="pres">
      <dgm:prSet presAssocID="{FC306DD8-C0A4-4536-B049-A08CD88A2022}" presName="vert0" presStyleCnt="0">
        <dgm:presLayoutVars>
          <dgm:dir/>
          <dgm:animOne val="branch"/>
          <dgm:animLvl val="lvl"/>
        </dgm:presLayoutVars>
      </dgm:prSet>
      <dgm:spPr/>
    </dgm:pt>
    <dgm:pt modelId="{EA4C8AE3-8ADE-4E3A-8BA8-EFAE01ABE178}" type="pres">
      <dgm:prSet presAssocID="{03E54625-AC90-4430-891F-ECE867869175}" presName="thickLine" presStyleLbl="alignNode1" presStyleIdx="0" presStyleCnt="4"/>
      <dgm:spPr/>
    </dgm:pt>
    <dgm:pt modelId="{13C8FB43-E31C-4506-99CE-247DA0933133}" type="pres">
      <dgm:prSet presAssocID="{03E54625-AC90-4430-891F-ECE867869175}" presName="horz1" presStyleCnt="0"/>
      <dgm:spPr/>
    </dgm:pt>
    <dgm:pt modelId="{BBC7E45D-EE3E-4A48-9CCE-818CF1A66392}" type="pres">
      <dgm:prSet presAssocID="{03E54625-AC90-4430-891F-ECE867869175}" presName="tx1" presStyleLbl="revTx" presStyleIdx="0" presStyleCnt="4"/>
      <dgm:spPr/>
    </dgm:pt>
    <dgm:pt modelId="{A49D9B3A-42E7-4D71-B1EE-6365DD359E53}" type="pres">
      <dgm:prSet presAssocID="{03E54625-AC90-4430-891F-ECE867869175}" presName="vert1" presStyleCnt="0"/>
      <dgm:spPr/>
    </dgm:pt>
    <dgm:pt modelId="{6C12F304-A329-4096-B9F4-B130FD859640}" type="pres">
      <dgm:prSet presAssocID="{66DE20E3-30C5-43FD-9ED8-4E2721B95547}" presName="thickLine" presStyleLbl="alignNode1" presStyleIdx="1" presStyleCnt="4"/>
      <dgm:spPr/>
    </dgm:pt>
    <dgm:pt modelId="{E22A553F-7BF3-4691-83B5-64E2CC6C8CA9}" type="pres">
      <dgm:prSet presAssocID="{66DE20E3-30C5-43FD-9ED8-4E2721B95547}" presName="horz1" presStyleCnt="0"/>
      <dgm:spPr/>
    </dgm:pt>
    <dgm:pt modelId="{483798B1-E5D6-41B5-9AD6-E3B81A8D160F}" type="pres">
      <dgm:prSet presAssocID="{66DE20E3-30C5-43FD-9ED8-4E2721B95547}" presName="tx1" presStyleLbl="revTx" presStyleIdx="1" presStyleCnt="4"/>
      <dgm:spPr/>
    </dgm:pt>
    <dgm:pt modelId="{324780EA-57C1-4546-83EE-10859254175D}" type="pres">
      <dgm:prSet presAssocID="{66DE20E3-30C5-43FD-9ED8-4E2721B95547}" presName="vert1" presStyleCnt="0"/>
      <dgm:spPr/>
    </dgm:pt>
    <dgm:pt modelId="{069C2F18-C227-4EAD-AF0C-BE7C4E03041D}" type="pres">
      <dgm:prSet presAssocID="{6973120C-44DD-4C86-84AE-4047C365442B}" presName="thickLine" presStyleLbl="alignNode1" presStyleIdx="2" presStyleCnt="4"/>
      <dgm:spPr/>
    </dgm:pt>
    <dgm:pt modelId="{35D3D0E1-EF1A-4290-B55F-DDC493033A33}" type="pres">
      <dgm:prSet presAssocID="{6973120C-44DD-4C86-84AE-4047C365442B}" presName="horz1" presStyleCnt="0"/>
      <dgm:spPr/>
    </dgm:pt>
    <dgm:pt modelId="{1C100E96-FD2C-435E-B26E-C89957CF6D50}" type="pres">
      <dgm:prSet presAssocID="{6973120C-44DD-4C86-84AE-4047C365442B}" presName="tx1" presStyleLbl="revTx" presStyleIdx="2" presStyleCnt="4"/>
      <dgm:spPr/>
    </dgm:pt>
    <dgm:pt modelId="{09DFB057-1F64-47AE-AE25-DDD475DF25F4}" type="pres">
      <dgm:prSet presAssocID="{6973120C-44DD-4C86-84AE-4047C365442B}" presName="vert1" presStyleCnt="0"/>
      <dgm:spPr/>
    </dgm:pt>
    <dgm:pt modelId="{CC593129-2793-4ED0-8089-B7DCEA26F1B5}" type="pres">
      <dgm:prSet presAssocID="{4159507F-D417-4B92-9FF9-6A08A04AD683}" presName="thickLine" presStyleLbl="alignNode1" presStyleIdx="3" presStyleCnt="4"/>
      <dgm:spPr/>
    </dgm:pt>
    <dgm:pt modelId="{B124BA39-B380-4003-9655-8A769666337D}" type="pres">
      <dgm:prSet presAssocID="{4159507F-D417-4B92-9FF9-6A08A04AD683}" presName="horz1" presStyleCnt="0"/>
      <dgm:spPr/>
    </dgm:pt>
    <dgm:pt modelId="{7DB5A4C2-56E9-4A19-AED9-08ABF4075D34}" type="pres">
      <dgm:prSet presAssocID="{4159507F-D417-4B92-9FF9-6A08A04AD683}" presName="tx1" presStyleLbl="revTx" presStyleIdx="3" presStyleCnt="4"/>
      <dgm:spPr/>
    </dgm:pt>
    <dgm:pt modelId="{0C0868F3-8CA9-4DF9-BEF3-C0F394189926}" type="pres">
      <dgm:prSet presAssocID="{4159507F-D417-4B92-9FF9-6A08A04AD683}" presName="vert1" presStyleCnt="0"/>
      <dgm:spPr/>
    </dgm:pt>
  </dgm:ptLst>
  <dgm:cxnLst>
    <dgm:cxn modelId="{D085CB27-E7FA-4300-A63A-133F3828D02B}" type="presOf" srcId="{03E54625-AC90-4430-891F-ECE867869175}" destId="{BBC7E45D-EE3E-4A48-9CCE-818CF1A66392}" srcOrd="0" destOrd="0" presId="urn:microsoft.com/office/officeart/2008/layout/LinedList"/>
    <dgm:cxn modelId="{C816193F-540D-4CD4-AA7C-019DE25F3135}" type="presOf" srcId="{6973120C-44DD-4C86-84AE-4047C365442B}" destId="{1C100E96-FD2C-435E-B26E-C89957CF6D50}" srcOrd="0" destOrd="0" presId="urn:microsoft.com/office/officeart/2008/layout/LinedList"/>
    <dgm:cxn modelId="{B0F96367-C6BF-4B76-B175-E2BD2BCEDE11}" srcId="{FC306DD8-C0A4-4536-B049-A08CD88A2022}" destId="{6973120C-44DD-4C86-84AE-4047C365442B}" srcOrd="2" destOrd="0" parTransId="{1D9A10BA-823D-41FD-9A39-D67B10013FD7}" sibTransId="{DB93D864-7828-4832-BBBF-33DB42363C65}"/>
    <dgm:cxn modelId="{639D9657-CB90-43D3-9C8A-F7ABBAE5EF73}" srcId="{FC306DD8-C0A4-4536-B049-A08CD88A2022}" destId="{66DE20E3-30C5-43FD-9ED8-4E2721B95547}" srcOrd="1" destOrd="0" parTransId="{46E5239D-63AB-41F2-8954-DC15202D1CFA}" sibTransId="{616D30FB-A2E7-4986-8967-B5F1909A1FD5}"/>
    <dgm:cxn modelId="{6F47F87A-E2F8-4D9A-849D-B528C0079CB6}" srcId="{FC306DD8-C0A4-4536-B049-A08CD88A2022}" destId="{4159507F-D417-4B92-9FF9-6A08A04AD683}" srcOrd="3" destOrd="0" parTransId="{E74A456E-3E1D-4AC4-847C-481D13E81317}" sibTransId="{10B81367-3EBF-4D60-92DA-EE7EBC96D71D}"/>
    <dgm:cxn modelId="{E1EEAF82-E1E7-4E18-9501-4AACF7327693}" type="presOf" srcId="{FC306DD8-C0A4-4536-B049-A08CD88A2022}" destId="{6844436D-D9FB-4E13-A79F-AF6E1341F089}" srcOrd="0" destOrd="0" presId="urn:microsoft.com/office/officeart/2008/layout/LinedList"/>
    <dgm:cxn modelId="{D75466B3-C24C-4C20-85A2-6B954986B741}" srcId="{FC306DD8-C0A4-4536-B049-A08CD88A2022}" destId="{03E54625-AC90-4430-891F-ECE867869175}" srcOrd="0" destOrd="0" parTransId="{291EF6EC-BD95-4CE9-944A-B0F40D0ACB33}" sibTransId="{295AE0CC-9DB2-4CCD-BF8E-BEA2730422DF}"/>
    <dgm:cxn modelId="{40E2AFCB-00BC-4219-864E-1C8D6FF70DAF}" type="presOf" srcId="{4159507F-D417-4B92-9FF9-6A08A04AD683}" destId="{7DB5A4C2-56E9-4A19-AED9-08ABF4075D34}" srcOrd="0" destOrd="0" presId="urn:microsoft.com/office/officeart/2008/layout/LinedList"/>
    <dgm:cxn modelId="{A76B0EF3-15BB-4940-9E7A-43C8DC6553A4}" type="presOf" srcId="{66DE20E3-30C5-43FD-9ED8-4E2721B95547}" destId="{483798B1-E5D6-41B5-9AD6-E3B81A8D160F}" srcOrd="0" destOrd="0" presId="urn:microsoft.com/office/officeart/2008/layout/LinedList"/>
    <dgm:cxn modelId="{B6813030-E900-4BD1-8893-000135F12E03}" type="presParOf" srcId="{6844436D-D9FB-4E13-A79F-AF6E1341F089}" destId="{EA4C8AE3-8ADE-4E3A-8BA8-EFAE01ABE178}" srcOrd="0" destOrd="0" presId="urn:microsoft.com/office/officeart/2008/layout/LinedList"/>
    <dgm:cxn modelId="{205E38AE-7FB4-498C-93F5-74C625195E78}" type="presParOf" srcId="{6844436D-D9FB-4E13-A79F-AF6E1341F089}" destId="{13C8FB43-E31C-4506-99CE-247DA0933133}" srcOrd="1" destOrd="0" presId="urn:microsoft.com/office/officeart/2008/layout/LinedList"/>
    <dgm:cxn modelId="{14E798E0-FA80-473D-BA60-DD951A7B95FF}" type="presParOf" srcId="{13C8FB43-E31C-4506-99CE-247DA0933133}" destId="{BBC7E45D-EE3E-4A48-9CCE-818CF1A66392}" srcOrd="0" destOrd="0" presId="urn:microsoft.com/office/officeart/2008/layout/LinedList"/>
    <dgm:cxn modelId="{73BB5BB6-BB8E-4241-B7C3-2C739109052D}" type="presParOf" srcId="{13C8FB43-E31C-4506-99CE-247DA0933133}" destId="{A49D9B3A-42E7-4D71-B1EE-6365DD359E53}" srcOrd="1" destOrd="0" presId="urn:microsoft.com/office/officeart/2008/layout/LinedList"/>
    <dgm:cxn modelId="{0DFF6F26-1168-4258-BC55-AD72AA81DD2F}" type="presParOf" srcId="{6844436D-D9FB-4E13-A79F-AF6E1341F089}" destId="{6C12F304-A329-4096-B9F4-B130FD859640}" srcOrd="2" destOrd="0" presId="urn:microsoft.com/office/officeart/2008/layout/LinedList"/>
    <dgm:cxn modelId="{94300302-C5E9-46B8-9FB6-EB75CEE9E12E}" type="presParOf" srcId="{6844436D-D9FB-4E13-A79F-AF6E1341F089}" destId="{E22A553F-7BF3-4691-83B5-64E2CC6C8CA9}" srcOrd="3" destOrd="0" presId="urn:microsoft.com/office/officeart/2008/layout/LinedList"/>
    <dgm:cxn modelId="{10BF7918-5BC8-4D94-BD00-DE2EB127B451}" type="presParOf" srcId="{E22A553F-7BF3-4691-83B5-64E2CC6C8CA9}" destId="{483798B1-E5D6-41B5-9AD6-E3B81A8D160F}" srcOrd="0" destOrd="0" presId="urn:microsoft.com/office/officeart/2008/layout/LinedList"/>
    <dgm:cxn modelId="{AFF6CCF9-547D-4019-A0FB-DFD885C257CF}" type="presParOf" srcId="{E22A553F-7BF3-4691-83B5-64E2CC6C8CA9}" destId="{324780EA-57C1-4546-83EE-10859254175D}" srcOrd="1" destOrd="0" presId="urn:microsoft.com/office/officeart/2008/layout/LinedList"/>
    <dgm:cxn modelId="{BDC94063-ECFD-4B62-924C-08F11A07D575}" type="presParOf" srcId="{6844436D-D9FB-4E13-A79F-AF6E1341F089}" destId="{069C2F18-C227-4EAD-AF0C-BE7C4E03041D}" srcOrd="4" destOrd="0" presId="urn:microsoft.com/office/officeart/2008/layout/LinedList"/>
    <dgm:cxn modelId="{90F0C44C-A2A1-4C55-9EC9-5FB79F0707BF}" type="presParOf" srcId="{6844436D-D9FB-4E13-A79F-AF6E1341F089}" destId="{35D3D0E1-EF1A-4290-B55F-DDC493033A33}" srcOrd="5" destOrd="0" presId="urn:microsoft.com/office/officeart/2008/layout/LinedList"/>
    <dgm:cxn modelId="{A5B75119-FD14-4306-A3D2-A96D85D36173}" type="presParOf" srcId="{35D3D0E1-EF1A-4290-B55F-DDC493033A33}" destId="{1C100E96-FD2C-435E-B26E-C89957CF6D50}" srcOrd="0" destOrd="0" presId="urn:microsoft.com/office/officeart/2008/layout/LinedList"/>
    <dgm:cxn modelId="{B0390295-F0C2-4F79-8529-BFA5B02D5B8E}" type="presParOf" srcId="{35D3D0E1-EF1A-4290-B55F-DDC493033A33}" destId="{09DFB057-1F64-47AE-AE25-DDD475DF25F4}" srcOrd="1" destOrd="0" presId="urn:microsoft.com/office/officeart/2008/layout/LinedList"/>
    <dgm:cxn modelId="{8FE1F12C-A383-42B6-B0F3-4E3AD089414F}" type="presParOf" srcId="{6844436D-D9FB-4E13-A79F-AF6E1341F089}" destId="{CC593129-2793-4ED0-8089-B7DCEA26F1B5}" srcOrd="6" destOrd="0" presId="urn:microsoft.com/office/officeart/2008/layout/LinedList"/>
    <dgm:cxn modelId="{E5A67011-39FE-43E8-9622-795B1C76ECF5}" type="presParOf" srcId="{6844436D-D9FB-4E13-A79F-AF6E1341F089}" destId="{B124BA39-B380-4003-9655-8A769666337D}" srcOrd="7" destOrd="0" presId="urn:microsoft.com/office/officeart/2008/layout/LinedList"/>
    <dgm:cxn modelId="{FBFD5E77-11E5-4A3C-870B-B4AEAA2DD7FA}" type="presParOf" srcId="{B124BA39-B380-4003-9655-8A769666337D}" destId="{7DB5A4C2-56E9-4A19-AED9-08ABF4075D34}" srcOrd="0" destOrd="0" presId="urn:microsoft.com/office/officeart/2008/layout/LinedList"/>
    <dgm:cxn modelId="{94EFA07A-C2D2-4998-BD61-9704F5ABA592}" type="presParOf" srcId="{B124BA39-B380-4003-9655-8A769666337D}" destId="{0C0868F3-8CA9-4DF9-BEF3-C0F3941899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2B1F8-879D-4590-8DAB-EC4E17A036B0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AA7CF-34A9-4DA5-92E5-DE9096E3C4D6}">
      <dsp:nvSpPr>
        <dsp:cNvPr id="0" name=""/>
        <dsp:cNvSpPr/>
      </dsp:nvSpPr>
      <dsp:spPr>
        <a:xfrm>
          <a:off x="0" y="0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Kurze Projektvorstellung</a:t>
          </a:r>
          <a:endParaRPr lang="en-US" sz="3200" kern="1200"/>
        </a:p>
      </dsp:txBody>
      <dsp:txXfrm>
        <a:off x="0" y="0"/>
        <a:ext cx="6797675" cy="706238"/>
      </dsp:txXfrm>
    </dsp:sp>
    <dsp:sp modelId="{E63ED770-E5AB-495D-8E41-E86EBED751DF}">
      <dsp:nvSpPr>
        <dsp:cNvPr id="0" name=""/>
        <dsp:cNvSpPr/>
      </dsp:nvSpPr>
      <dsp:spPr>
        <a:xfrm>
          <a:off x="0" y="70623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2DDF3-3596-4AD9-8CBB-57C3DFD02F68}">
      <dsp:nvSpPr>
        <dsp:cNvPr id="0" name=""/>
        <dsp:cNvSpPr/>
      </dsp:nvSpPr>
      <dsp:spPr>
        <a:xfrm>
          <a:off x="0" y="706238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Neue Teamkonstellation</a:t>
          </a:r>
          <a:endParaRPr lang="en-US" sz="3200" kern="1200"/>
        </a:p>
      </dsp:txBody>
      <dsp:txXfrm>
        <a:off x="0" y="706238"/>
        <a:ext cx="6797675" cy="706238"/>
      </dsp:txXfrm>
    </dsp:sp>
    <dsp:sp modelId="{7CC691F3-36E7-4655-9090-353406698934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64BD6-C549-470F-9981-0486A03A3254}">
      <dsp:nvSpPr>
        <dsp:cNvPr id="0" name=""/>
        <dsp:cNvSpPr/>
      </dsp:nvSpPr>
      <dsp:spPr>
        <a:xfrm>
          <a:off x="0" y="1412477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Aktueller Stand</a:t>
          </a:r>
          <a:endParaRPr lang="en-US" sz="3200" kern="1200"/>
        </a:p>
      </dsp:txBody>
      <dsp:txXfrm>
        <a:off x="0" y="1412477"/>
        <a:ext cx="6797675" cy="706238"/>
      </dsp:txXfrm>
    </dsp:sp>
    <dsp:sp modelId="{3B93558E-D315-4C43-A508-F0B5F95E34EF}">
      <dsp:nvSpPr>
        <dsp:cNvPr id="0" name=""/>
        <dsp:cNvSpPr/>
      </dsp:nvSpPr>
      <dsp:spPr>
        <a:xfrm>
          <a:off x="0" y="211871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A9F0E-8488-4483-AF8D-108971F2911C}">
      <dsp:nvSpPr>
        <dsp:cNvPr id="0" name=""/>
        <dsp:cNvSpPr/>
      </dsp:nvSpPr>
      <dsp:spPr>
        <a:xfrm>
          <a:off x="0" y="2118716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Datenbankmodell</a:t>
          </a:r>
          <a:endParaRPr lang="en-US" sz="3200" kern="1200"/>
        </a:p>
      </dsp:txBody>
      <dsp:txXfrm>
        <a:off x="0" y="2118716"/>
        <a:ext cx="6797675" cy="706238"/>
      </dsp:txXfrm>
    </dsp:sp>
    <dsp:sp modelId="{2495F9DB-1E60-4010-9C87-5B50CC9E729D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2A609-BC95-460E-8CD7-5572483A75FB}">
      <dsp:nvSpPr>
        <dsp:cNvPr id="0" name=""/>
        <dsp:cNvSpPr/>
      </dsp:nvSpPr>
      <dsp:spPr>
        <a:xfrm>
          <a:off x="0" y="282495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Architektur des Projekts</a:t>
          </a:r>
          <a:endParaRPr lang="en-US" sz="3200" kern="1200"/>
        </a:p>
      </dsp:txBody>
      <dsp:txXfrm>
        <a:off x="0" y="2824955"/>
        <a:ext cx="6797675" cy="706238"/>
      </dsp:txXfrm>
    </dsp:sp>
    <dsp:sp modelId="{B00EF6EC-26E3-4AB1-B83C-1C8F28DFA860}">
      <dsp:nvSpPr>
        <dsp:cNvPr id="0" name=""/>
        <dsp:cNvSpPr/>
      </dsp:nvSpPr>
      <dsp:spPr>
        <a:xfrm>
          <a:off x="0" y="3531195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3F77A-ED43-420B-BC5A-AFD1C6E0BD6A}">
      <dsp:nvSpPr>
        <dsp:cNvPr id="0" name=""/>
        <dsp:cNvSpPr/>
      </dsp:nvSpPr>
      <dsp:spPr>
        <a:xfrm>
          <a:off x="0" y="353119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Offene Arbeiten </a:t>
          </a:r>
          <a:endParaRPr lang="en-US" sz="3200" kern="1200"/>
        </a:p>
      </dsp:txBody>
      <dsp:txXfrm>
        <a:off x="0" y="3531195"/>
        <a:ext cx="6797675" cy="706238"/>
      </dsp:txXfrm>
    </dsp:sp>
    <dsp:sp modelId="{0DB15BFB-C90C-4BEC-968E-7AB1AEF8F669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B4F4D-032F-48F2-8255-FEFB84B0E7D0}">
      <dsp:nvSpPr>
        <dsp:cNvPr id="0" name=""/>
        <dsp:cNvSpPr/>
      </dsp:nvSpPr>
      <dsp:spPr>
        <a:xfrm>
          <a:off x="0" y="4237434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Probleme</a:t>
          </a:r>
          <a:endParaRPr lang="en-US" sz="3200" kern="1200"/>
        </a:p>
      </dsp:txBody>
      <dsp:txXfrm>
        <a:off x="0" y="4237434"/>
        <a:ext cx="6797675" cy="706238"/>
      </dsp:txXfrm>
    </dsp:sp>
    <dsp:sp modelId="{AF9AB5F8-FEDA-4A07-B6C8-6CE6933ACBF4}">
      <dsp:nvSpPr>
        <dsp:cNvPr id="0" name=""/>
        <dsp:cNvSpPr/>
      </dsp:nvSpPr>
      <dsp:spPr>
        <a:xfrm>
          <a:off x="0" y="494367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ECA5C-5177-486C-9347-D4850AA0E02C}">
      <dsp:nvSpPr>
        <dsp:cNvPr id="0" name=""/>
        <dsp:cNvSpPr/>
      </dsp:nvSpPr>
      <dsp:spPr>
        <a:xfrm>
          <a:off x="0" y="4943672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Ziele zum Ende des Semesters</a:t>
          </a:r>
          <a:endParaRPr lang="en-US" sz="3200" kern="1200"/>
        </a:p>
      </dsp:txBody>
      <dsp:txXfrm>
        <a:off x="0" y="4943672"/>
        <a:ext cx="6797675" cy="706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ECD3A-6B73-42CB-9ED2-09651F2C7B70}">
      <dsp:nvSpPr>
        <dsp:cNvPr id="0" name=""/>
        <dsp:cNvSpPr/>
      </dsp:nvSpPr>
      <dsp:spPr>
        <a:xfrm>
          <a:off x="0" y="2753"/>
          <a:ext cx="7525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C145A-BC1E-4C4F-A2D9-7204BF7EBEAA}">
      <dsp:nvSpPr>
        <dsp:cNvPr id="0" name=""/>
        <dsp:cNvSpPr/>
      </dsp:nvSpPr>
      <dsp:spPr>
        <a:xfrm>
          <a:off x="0" y="2753"/>
          <a:ext cx="7525038" cy="1877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Uhren Online Shop mit Konfigurator</a:t>
          </a:r>
          <a:endParaRPr lang="en-US" sz="3800" kern="1200" dirty="0"/>
        </a:p>
      </dsp:txBody>
      <dsp:txXfrm>
        <a:off x="0" y="2753"/>
        <a:ext cx="7525038" cy="1877620"/>
      </dsp:txXfrm>
    </dsp:sp>
    <dsp:sp modelId="{A98FF056-D22D-42DE-906B-FDA3B946846C}">
      <dsp:nvSpPr>
        <dsp:cNvPr id="0" name=""/>
        <dsp:cNvSpPr/>
      </dsp:nvSpPr>
      <dsp:spPr>
        <a:xfrm>
          <a:off x="0" y="1880373"/>
          <a:ext cx="7525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7F65E-F96A-475B-9CD1-F54300137D45}">
      <dsp:nvSpPr>
        <dsp:cNvPr id="0" name=""/>
        <dsp:cNvSpPr/>
      </dsp:nvSpPr>
      <dsp:spPr>
        <a:xfrm>
          <a:off x="0" y="1880373"/>
          <a:ext cx="7525038" cy="1877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 err="1"/>
            <a:t>Github</a:t>
          </a:r>
          <a:r>
            <a:rPr lang="de-DE" sz="3800" kern="1200" dirty="0"/>
            <a:t> Repository:</a:t>
          </a:r>
          <a:br>
            <a:rPr lang="de-DE" sz="3800" kern="1200" dirty="0">
              <a:latin typeface="Avenir Next LT Pro Light" panose="020F0302020204030204"/>
            </a:rPr>
          </a:br>
          <a:r>
            <a:rPr lang="de-DE" sz="3800" kern="1200" dirty="0">
              <a:hlinkClick xmlns:r="http://schemas.openxmlformats.org/officeDocument/2006/relationships" r:id="rId1"/>
            </a:rPr>
            <a:t>github.com/</a:t>
          </a:r>
          <a:r>
            <a:rPr lang="de-DE" sz="3800" kern="1200" dirty="0">
              <a:latin typeface="Avenir Next LT Pro Light" panose="020F0302020204030204"/>
              <a:hlinkClick xmlns:r="http://schemas.openxmlformats.org/officeDocument/2006/relationships" r:id="rId1"/>
            </a:rPr>
            <a:t>fh-erfurt</a:t>
          </a:r>
          <a:r>
            <a:rPr lang="de-DE" sz="3800" kern="1200" dirty="0">
              <a:hlinkClick xmlns:r="http://schemas.openxmlformats.org/officeDocument/2006/relationships" r:id="rId1"/>
            </a:rPr>
            <a:t>/WatchMyWatch</a:t>
          </a:r>
          <a:endParaRPr lang="en-US" sz="3800" kern="1200" dirty="0"/>
        </a:p>
      </dsp:txBody>
      <dsp:txXfrm>
        <a:off x="0" y="1880373"/>
        <a:ext cx="7525038" cy="1877620"/>
      </dsp:txXfrm>
    </dsp:sp>
    <dsp:sp modelId="{EC366BA9-449D-4158-B74B-B387127AACA5}">
      <dsp:nvSpPr>
        <dsp:cNvPr id="0" name=""/>
        <dsp:cNvSpPr/>
      </dsp:nvSpPr>
      <dsp:spPr>
        <a:xfrm>
          <a:off x="0" y="3757993"/>
          <a:ext cx="75250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ABDEB-363B-41E7-9624-974982DF4AD2}">
      <dsp:nvSpPr>
        <dsp:cNvPr id="0" name=""/>
        <dsp:cNvSpPr/>
      </dsp:nvSpPr>
      <dsp:spPr>
        <a:xfrm>
          <a:off x="0" y="3757993"/>
          <a:ext cx="7525038" cy="1877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Team:</a:t>
          </a:r>
          <a:br>
            <a:rPr lang="de-DE" sz="3800" kern="1200" dirty="0">
              <a:latin typeface="Avenir Next LT Pro Light" panose="020F0302020204030204"/>
            </a:rPr>
          </a:br>
          <a:r>
            <a:rPr lang="de-DE" sz="3800" kern="1200" dirty="0"/>
            <a:t>Anton </a:t>
          </a:r>
          <a:r>
            <a:rPr lang="de-DE" sz="3800" kern="1200" dirty="0" err="1"/>
            <a:t>Bespalov</a:t>
          </a:r>
          <a:r>
            <a:rPr lang="de-DE" sz="3800" kern="1200" dirty="0"/>
            <a:t>, Michael Hopp, Tom </a:t>
          </a:r>
          <a:r>
            <a:rPr lang="de-DE" sz="3800" kern="1200" dirty="0" err="1"/>
            <a:t>Käppler</a:t>
          </a:r>
          <a:r>
            <a:rPr lang="de-DE" sz="3800" kern="1200" dirty="0"/>
            <a:t> und Bilal </a:t>
          </a:r>
          <a:r>
            <a:rPr lang="de-DE" sz="3800" kern="1200" dirty="0" err="1"/>
            <a:t>Alnaani</a:t>
          </a:r>
          <a:endParaRPr lang="en-US" sz="3800" kern="1200" dirty="0">
            <a:latin typeface="Avenir Next LT Pro Light" panose="020F0302020204030204"/>
          </a:endParaRPr>
        </a:p>
      </dsp:txBody>
      <dsp:txXfrm>
        <a:off x="0" y="3757993"/>
        <a:ext cx="7525038" cy="1877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9C995-B135-4ABA-882E-9E2540974C95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82D19-25B1-4648-B9F8-26E92366887E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Datenbankverbindung mit GenericDao und Spring Framework</a:t>
          </a:r>
        </a:p>
      </dsp:txBody>
      <dsp:txXfrm>
        <a:off x="0" y="2758"/>
        <a:ext cx="6797675" cy="1881464"/>
      </dsp:txXfrm>
    </dsp:sp>
    <dsp:sp modelId="{6D514140-D498-4CB1-8C47-D23A0DD0417E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1B33B-A2B9-40DB-89EF-972A249C6C66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Ein Webserver erstellt mit der Index-Seite </a:t>
          </a:r>
        </a:p>
      </dsp:txBody>
      <dsp:txXfrm>
        <a:off x="0" y="1884223"/>
        <a:ext cx="6797675" cy="1881464"/>
      </dsp:txXfrm>
    </dsp:sp>
    <dsp:sp modelId="{5DB771E2-EDD2-437B-9ABF-9B1F073383EC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83A17-5F26-43E1-9E86-8F4E781F3D01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Datenbank-Generierung aus der Java-Klassen</a:t>
          </a:r>
        </a:p>
      </dsp:txBody>
      <dsp:txXfrm>
        <a:off x="0" y="3765688"/>
        <a:ext cx="6797675" cy="1881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9FB53-4B58-43B2-92BB-FCD1144DCC1A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7C5EB-DBCF-40EC-BF2B-0ED45524B963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/>
            <a:t>von </a:t>
          </a:r>
          <a:r>
            <a:rPr lang="en-US" sz="3000" b="0" kern="1200" err="1">
              <a:latin typeface="Avenir Next LT Pro"/>
              <a:cs typeface="Calibri"/>
            </a:rPr>
            <a:t>letztem</a:t>
          </a:r>
          <a:r>
            <a:rPr lang="en-US" sz="3000" b="0" kern="1200"/>
            <a:t> Semester: </a:t>
          </a:r>
          <a:r>
            <a:rPr lang="en-US" sz="3000" b="0" kern="1200" err="1"/>
            <a:t>fertige</a:t>
          </a:r>
          <a:r>
            <a:rPr lang="en-US" sz="3000" b="0" kern="1200"/>
            <a:t> Logik und </a:t>
          </a:r>
          <a:r>
            <a:rPr lang="en-US" sz="3000" b="0" kern="1200" err="1"/>
            <a:t>Datenmodelle</a:t>
          </a:r>
          <a:endParaRPr lang="en-US" sz="3000" b="0" i="0" u="none" strike="noStrike" kern="1200" cap="none" baseline="0" noProof="0" err="1">
            <a:solidFill>
              <a:srgbClr val="010000"/>
            </a:solidFill>
            <a:latin typeface="Avenir Next LT Pro Light"/>
          </a:endParaRPr>
        </a:p>
      </dsp:txBody>
      <dsp:txXfrm>
        <a:off x="0" y="2758"/>
        <a:ext cx="6797675" cy="1881464"/>
      </dsp:txXfrm>
    </dsp:sp>
    <dsp:sp modelId="{E8778D21-8D53-49EA-9293-1530EA8359C9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DEACF-FC8F-41E8-BE11-9FF6F7F2C9F8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/>
            <a:t>Heroku:</a:t>
          </a:r>
          <a:br>
            <a:rPr lang="en-US" sz="3000" b="0" kern="1200">
              <a:latin typeface="Avenir Next LT Pro Light" panose="020F0302020204030204"/>
            </a:rPr>
          </a:br>
          <a:r>
            <a:rPr lang="en-US" sz="3000" b="0" kern="1200" err="1"/>
            <a:t>Für</a:t>
          </a:r>
          <a:r>
            <a:rPr lang="en-US" sz="3000" b="0" kern="1200"/>
            <a:t> </a:t>
          </a:r>
          <a:r>
            <a:rPr lang="en-US" sz="3000" b="0" kern="1200" err="1"/>
            <a:t>Datenbank</a:t>
          </a:r>
          <a:r>
            <a:rPr lang="en-US" sz="3000" b="0" kern="1200"/>
            <a:t>: </a:t>
          </a:r>
          <a:r>
            <a:rPr lang="en-US" sz="3000" b="0" kern="1200" err="1"/>
            <a:t>JawsDB</a:t>
          </a:r>
          <a:r>
            <a:rPr lang="en-US" sz="3000" b="0" kern="1200"/>
            <a:t> MySQL (Free)</a:t>
          </a:r>
          <a:br>
            <a:rPr lang="en-US" sz="3000" b="0" kern="1200">
              <a:latin typeface="Avenir Next LT Pro Light" panose="020F0302020204030204"/>
            </a:rPr>
          </a:br>
          <a:r>
            <a:rPr lang="en-US" sz="3000" b="0" kern="1200" err="1">
              <a:latin typeface="Avenir Next LT Pro"/>
              <a:cs typeface="Calibri"/>
            </a:rPr>
            <a:t>Für</a:t>
          </a:r>
          <a:r>
            <a:rPr lang="en-US" sz="3000" b="0" kern="1200">
              <a:latin typeface="Avenir Next LT Pro"/>
              <a:cs typeface="Calibri"/>
            </a:rPr>
            <a:t> Webserver: </a:t>
          </a:r>
          <a:r>
            <a:rPr lang="en-US" sz="3000" b="0" kern="1200" err="1">
              <a:latin typeface="Avenir Next LT Pro"/>
              <a:cs typeface="Calibri"/>
            </a:rPr>
            <a:t>noch</a:t>
          </a:r>
          <a:r>
            <a:rPr lang="en-US" sz="3000" b="0" kern="1200">
              <a:latin typeface="Avenir Next LT Pro"/>
              <a:cs typeface="Calibri"/>
            </a:rPr>
            <a:t> </a:t>
          </a:r>
          <a:r>
            <a:rPr lang="en-US" sz="3000" b="0" kern="1200" err="1">
              <a:latin typeface="Avenir Next LT Pro"/>
              <a:cs typeface="Calibri"/>
            </a:rPr>
            <a:t>unklar</a:t>
          </a:r>
          <a:endParaRPr lang="en-US" sz="3000" b="0" kern="1200">
            <a:latin typeface="Avenir Next LT Pro"/>
            <a:cs typeface="Calibri"/>
          </a:endParaRPr>
        </a:p>
      </dsp:txBody>
      <dsp:txXfrm>
        <a:off x="0" y="1884223"/>
        <a:ext cx="6797675" cy="1881464"/>
      </dsp:txXfrm>
    </dsp:sp>
    <dsp:sp modelId="{AEBB43BE-8137-474E-AABF-BDCE08D974A0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6F1B2-9C3A-4E15-954F-D5A82711E1A5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err="1">
              <a:latin typeface="Avenir Next LT Pro"/>
              <a:cs typeface="Calibri"/>
            </a:rPr>
            <a:t>Schnittstellen</a:t>
          </a:r>
          <a:r>
            <a:rPr lang="en-US" sz="3000" b="0" kern="1200">
              <a:latin typeface="Avenir Next LT Pro"/>
              <a:cs typeface="Calibri"/>
            </a:rPr>
            <a:t> </a:t>
          </a:r>
          <a:r>
            <a:rPr lang="en-US" sz="3000" b="0" kern="1200" err="1">
              <a:latin typeface="Avenir Next LT Pro"/>
              <a:cs typeface="Calibri"/>
            </a:rPr>
            <a:t>für</a:t>
          </a:r>
          <a:r>
            <a:rPr lang="en-US" sz="3000" b="0" kern="1200">
              <a:latin typeface="Avenir Next LT Pro"/>
              <a:cs typeface="Calibri"/>
            </a:rPr>
            <a:t> Website </a:t>
          </a:r>
          <a:r>
            <a:rPr lang="en-US" sz="3000" b="0" kern="1200" err="1">
              <a:latin typeface="Avenir Next LT Pro"/>
              <a:cs typeface="Calibri"/>
            </a:rPr>
            <a:t>noch</a:t>
          </a:r>
          <a:r>
            <a:rPr lang="en-US" sz="3000" b="0" kern="1200">
              <a:latin typeface="Avenir Next LT Pro"/>
              <a:cs typeface="Calibri"/>
            </a:rPr>
            <a:t> </a:t>
          </a:r>
          <a:r>
            <a:rPr lang="en-US" sz="3000" b="0" kern="1200" err="1">
              <a:latin typeface="Avenir Next LT Pro"/>
              <a:cs typeface="Calibri"/>
            </a:rPr>
            <a:t>undefiniert</a:t>
          </a:r>
          <a:endParaRPr lang="en-US" sz="3000" b="0" kern="1200">
            <a:latin typeface="Avenir Next LT Pro"/>
            <a:cs typeface="Calibri"/>
          </a:endParaRPr>
        </a:p>
      </dsp:txBody>
      <dsp:txXfrm>
        <a:off x="0" y="3765688"/>
        <a:ext cx="6797675" cy="18814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14140-D498-4CB1-8C47-D23A0DD0417E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1B33B-A2B9-40DB-89EF-972A249C6C66}">
      <dsp:nvSpPr>
        <dsp:cNvPr id="0" name=""/>
        <dsp:cNvSpPr/>
      </dsp:nvSpPr>
      <dsp:spPr>
        <a:xfrm>
          <a:off x="0" y="0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>
              <a:latin typeface="Avenir Next LT Pro Light" panose="020F0302020204030204"/>
            </a:rPr>
            <a:t>Heroku</a:t>
          </a:r>
          <a:r>
            <a:rPr lang="en-US" sz="5900" kern="1200">
              <a:solidFill>
                <a:srgbClr val="010000"/>
              </a:solidFill>
              <a:latin typeface="Avenir Next LT Pro Light"/>
            </a:rPr>
            <a:t> Einrichten</a:t>
          </a:r>
          <a:r>
            <a:rPr lang="en-US" sz="5900" b="0" i="0" u="none" strike="noStrike" kern="1200" cap="none" baseline="0" noProof="0">
              <a:solidFill>
                <a:srgbClr val="010000"/>
              </a:solidFill>
              <a:latin typeface="Avenir Next LT Pro Light"/>
            </a:rPr>
            <a:t>  </a:t>
          </a:r>
        </a:p>
      </dsp:txBody>
      <dsp:txXfrm>
        <a:off x="0" y="0"/>
        <a:ext cx="6797675" cy="2824955"/>
      </dsp:txXfrm>
    </dsp:sp>
    <dsp:sp modelId="{5DB771E2-EDD2-437B-9ABF-9B1F073383EC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83A17-5F26-43E1-9E86-8F4E781F3D01}">
      <dsp:nvSpPr>
        <dsp:cNvPr id="0" name=""/>
        <dsp:cNvSpPr/>
      </dsp:nvSpPr>
      <dsp:spPr>
        <a:xfrm>
          <a:off x="0" y="2824955"/>
          <a:ext cx="6797675" cy="282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>
              <a:latin typeface="Avenir Next LT Pro Light" panose="020F0302020204030204"/>
            </a:rPr>
            <a:t>Webseite erstellen und gestallten</a:t>
          </a:r>
          <a:endParaRPr lang="en-US" sz="5900" kern="1200"/>
        </a:p>
      </dsp:txBody>
      <dsp:txXfrm>
        <a:off x="0" y="2824955"/>
        <a:ext cx="6797675" cy="28249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DFC75-B1F9-46EF-B955-5ADD83B0C69B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D4E46-31BF-4EAF-8D31-99438ECCDE77}">
      <dsp:nvSpPr>
        <dsp:cNvPr id="0" name=""/>
        <dsp:cNvSpPr/>
      </dsp:nvSpPr>
      <dsp:spPr>
        <a:xfrm>
          <a:off x="0" y="689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das Projekt rein </a:t>
          </a:r>
          <a:r>
            <a:rPr lang="en-US" sz="2000" kern="1200" err="1"/>
            <a:t>kommen</a:t>
          </a:r>
          <a:endParaRPr lang="en-US" sz="2000" b="0" i="0" u="none" strike="noStrike" kern="1200" cap="none" baseline="0" noProof="0" err="1">
            <a:solidFill>
              <a:srgbClr val="010000"/>
            </a:solidFill>
            <a:latin typeface="Avenir Next LT Pro Light"/>
          </a:endParaRPr>
        </a:p>
      </dsp:txBody>
      <dsp:txXfrm>
        <a:off x="0" y="689"/>
        <a:ext cx="6797675" cy="627614"/>
      </dsp:txXfrm>
    </dsp:sp>
    <dsp:sp modelId="{20E9314F-5A5D-44E7-8074-DABA82D5FD3D}">
      <dsp:nvSpPr>
        <dsp:cNvPr id="0" name=""/>
        <dsp:cNvSpPr/>
      </dsp:nvSpPr>
      <dsp:spPr>
        <a:xfrm>
          <a:off x="0" y="628304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280DF-7141-4963-B553-CCAD7A4573C0}">
      <dsp:nvSpPr>
        <dsp:cNvPr id="0" name=""/>
        <dsp:cNvSpPr/>
      </dsp:nvSpPr>
      <dsp:spPr>
        <a:xfrm>
          <a:off x="0" y="628304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Motivation</a:t>
          </a:r>
        </a:p>
      </dsp:txBody>
      <dsp:txXfrm>
        <a:off x="0" y="628304"/>
        <a:ext cx="6797675" cy="627614"/>
      </dsp:txXfrm>
    </dsp:sp>
    <dsp:sp modelId="{49CD8B88-1BAB-48F0-B7C5-9D8D1E5A2220}">
      <dsp:nvSpPr>
        <dsp:cNvPr id="0" name=""/>
        <dsp:cNvSpPr/>
      </dsp:nvSpPr>
      <dsp:spPr>
        <a:xfrm>
          <a:off x="0" y="1255919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E02E9-FE85-451C-B3FD-94F25E8A426C}">
      <dsp:nvSpPr>
        <dsp:cNvPr id="0" name=""/>
        <dsp:cNvSpPr/>
      </dsp:nvSpPr>
      <dsp:spPr>
        <a:xfrm>
          <a:off x="0" y="1255919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Stress durch andere Projekte</a:t>
          </a:r>
        </a:p>
      </dsp:txBody>
      <dsp:txXfrm>
        <a:off x="0" y="1255919"/>
        <a:ext cx="6797675" cy="627614"/>
      </dsp:txXfrm>
    </dsp:sp>
    <dsp:sp modelId="{198093FF-5353-4630-B8D0-547C97739B5E}">
      <dsp:nvSpPr>
        <dsp:cNvPr id="0" name=""/>
        <dsp:cNvSpPr/>
      </dsp:nvSpPr>
      <dsp:spPr>
        <a:xfrm>
          <a:off x="0" y="1883533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E7528-CF3C-433D-B223-0DB9D142E39B}">
      <dsp:nvSpPr>
        <dsp:cNvPr id="0" name=""/>
        <dsp:cNvSpPr/>
      </dsp:nvSpPr>
      <dsp:spPr>
        <a:xfrm>
          <a:off x="0" y="1883533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Verwendung der Datenbank verstehen</a:t>
          </a:r>
        </a:p>
      </dsp:txBody>
      <dsp:txXfrm>
        <a:off x="0" y="1883533"/>
        <a:ext cx="6797675" cy="627614"/>
      </dsp:txXfrm>
    </dsp:sp>
    <dsp:sp modelId="{2A65A6F1-FB23-4DEC-B255-37EF933B1083}">
      <dsp:nvSpPr>
        <dsp:cNvPr id="0" name=""/>
        <dsp:cNvSpPr/>
      </dsp:nvSpPr>
      <dsp:spPr>
        <a:xfrm>
          <a:off x="0" y="2511148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4DB2B-8839-4615-B850-C9E4692CB57D}">
      <dsp:nvSpPr>
        <dsp:cNvPr id="0" name=""/>
        <dsp:cNvSpPr/>
      </dsp:nvSpPr>
      <dsp:spPr>
        <a:xfrm>
          <a:off x="0" y="2511148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Dao verstehen </a:t>
          </a:r>
        </a:p>
      </dsp:txBody>
      <dsp:txXfrm>
        <a:off x="0" y="2511148"/>
        <a:ext cx="6797675" cy="627614"/>
      </dsp:txXfrm>
    </dsp:sp>
    <dsp:sp modelId="{A7318F42-38A4-4D79-8334-27235F221ABF}">
      <dsp:nvSpPr>
        <dsp:cNvPr id="0" name=""/>
        <dsp:cNvSpPr/>
      </dsp:nvSpPr>
      <dsp:spPr>
        <a:xfrm>
          <a:off x="0" y="3138763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4ED44-3283-47E0-BA65-18A8523E5A8B}">
      <dsp:nvSpPr>
        <dsp:cNvPr id="0" name=""/>
        <dsp:cNvSpPr/>
      </dsp:nvSpPr>
      <dsp:spPr>
        <a:xfrm>
          <a:off x="0" y="3138763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Projekt umstellen</a:t>
          </a:r>
        </a:p>
      </dsp:txBody>
      <dsp:txXfrm>
        <a:off x="0" y="3138763"/>
        <a:ext cx="6797675" cy="627614"/>
      </dsp:txXfrm>
    </dsp:sp>
    <dsp:sp modelId="{170C7614-EAFD-46FD-9124-8EBD005B8CD0}">
      <dsp:nvSpPr>
        <dsp:cNvPr id="0" name=""/>
        <dsp:cNvSpPr/>
      </dsp:nvSpPr>
      <dsp:spPr>
        <a:xfrm>
          <a:off x="0" y="3766378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B7468-AC03-4720-83DF-EF1A0F450AEF}">
      <dsp:nvSpPr>
        <dsp:cNvPr id="0" name=""/>
        <dsp:cNvSpPr/>
      </dsp:nvSpPr>
      <dsp:spPr>
        <a:xfrm>
          <a:off x="0" y="3766378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Probleme mit Date</a:t>
          </a:r>
        </a:p>
      </dsp:txBody>
      <dsp:txXfrm>
        <a:off x="0" y="3766378"/>
        <a:ext cx="6797675" cy="627614"/>
      </dsp:txXfrm>
    </dsp:sp>
    <dsp:sp modelId="{1A37A710-ECBD-41CB-840D-D21DF7B9AAB2}">
      <dsp:nvSpPr>
        <dsp:cNvPr id="0" name=""/>
        <dsp:cNvSpPr/>
      </dsp:nvSpPr>
      <dsp:spPr>
        <a:xfrm>
          <a:off x="0" y="4393992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0FD2B-552A-49CA-BE06-2B879F5C45FE}">
      <dsp:nvSpPr>
        <dsp:cNvPr id="0" name=""/>
        <dsp:cNvSpPr/>
      </dsp:nvSpPr>
      <dsp:spPr>
        <a:xfrm>
          <a:off x="0" y="4393992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Momentan werden Customer-Daten falsch gespeichert</a:t>
          </a:r>
        </a:p>
      </dsp:txBody>
      <dsp:txXfrm>
        <a:off x="0" y="4393992"/>
        <a:ext cx="6797675" cy="627614"/>
      </dsp:txXfrm>
    </dsp:sp>
    <dsp:sp modelId="{DD0DBDD1-EB23-4B0B-949E-A24708BECACB}">
      <dsp:nvSpPr>
        <dsp:cNvPr id="0" name=""/>
        <dsp:cNvSpPr/>
      </dsp:nvSpPr>
      <dsp:spPr>
        <a:xfrm>
          <a:off x="0" y="5021607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A9880-7BF1-41C5-B067-A6774D9199D9}">
      <dsp:nvSpPr>
        <dsp:cNvPr id="0" name=""/>
        <dsp:cNvSpPr/>
      </dsp:nvSpPr>
      <dsp:spPr>
        <a:xfrm>
          <a:off x="0" y="5021607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venir Next LT Pro Light" panose="020F0302020204030204"/>
            </a:rPr>
            <a:t>Order: reserved keyword</a:t>
          </a:r>
          <a:endParaRPr lang="en-US" sz="2000" kern="1200"/>
        </a:p>
      </dsp:txBody>
      <dsp:txXfrm>
        <a:off x="0" y="5021607"/>
        <a:ext cx="6797675" cy="6276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C8AE3-8ADE-4E3A-8BA8-EFAE01ABE178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7E45D-EE3E-4A48-9CCE-818CF1A66392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Konfigurator (wenigstens andeuten)</a:t>
          </a:r>
          <a:endParaRPr lang="en-US" sz="3600" kern="1200"/>
        </a:p>
      </dsp:txBody>
      <dsp:txXfrm>
        <a:off x="0" y="0"/>
        <a:ext cx="6797675" cy="1412477"/>
      </dsp:txXfrm>
    </dsp:sp>
    <dsp:sp modelId="{6C12F304-A329-4096-B9F4-B130FD859640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798B1-E5D6-41B5-9AD6-E3B81A8D160F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Lagerhaltung, falls genug "Zeit" vorhanden ist</a:t>
          </a:r>
          <a:endParaRPr lang="en-US" sz="3600" kern="1200"/>
        </a:p>
      </dsp:txBody>
      <dsp:txXfrm>
        <a:off x="0" y="1412477"/>
        <a:ext cx="6797675" cy="1412477"/>
      </dsp:txXfrm>
    </dsp:sp>
    <dsp:sp modelId="{069C2F18-C227-4EAD-AF0C-BE7C4E03041D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00E96-FD2C-435E-B26E-C89957CF6D50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Einfach Website mit einem Login</a:t>
          </a:r>
          <a:endParaRPr lang="en-US" sz="3600" kern="1200"/>
        </a:p>
      </dsp:txBody>
      <dsp:txXfrm>
        <a:off x="0" y="2824955"/>
        <a:ext cx="6797675" cy="1412477"/>
      </dsp:txXfrm>
    </dsp:sp>
    <dsp:sp modelId="{CC593129-2793-4ED0-8089-B7DCEA26F1B5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5A4C2-56E9-4A19-AED9-08ABF4075D34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Admin-Account, der Uhrenteile in die DB einpflegen kann</a:t>
          </a:r>
          <a:endParaRPr lang="en-US" sz="3600" kern="1200"/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2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3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9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7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3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6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1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2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9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7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de-DE" sz="3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WatchMyWatch</a:t>
            </a:r>
            <a:endParaRPr lang="de-DE" sz="3800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Bilal </a:t>
            </a:r>
            <a:r>
              <a:rPr lang="de-DE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Alnaani</a:t>
            </a:r>
            <a:r>
              <a:rPr lang="de-DE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</a:t>
            </a:r>
            <a:br>
              <a:rPr lang="de-DE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de-DE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Anton </a:t>
            </a:r>
            <a:r>
              <a:rPr lang="de-DE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Bespalov</a:t>
            </a:r>
            <a:r>
              <a:rPr lang="de-DE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</a:t>
            </a:r>
            <a:br>
              <a:rPr lang="de-DE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de-DE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Michael Hopp,</a:t>
            </a:r>
            <a:br>
              <a:rPr lang="de-DE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de-DE" sz="1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Tom </a:t>
            </a:r>
            <a:r>
              <a:rPr lang="de-DE" sz="18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Käppler</a:t>
            </a:r>
            <a:endParaRPr lang="de-DE" sz="1800" dirty="0" err="1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5349E46-1B87-4277-980C-34E32BC97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22" r="15724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A148D-D5E9-45BC-ACDF-025BCF2B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Probleme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6A4303C-38DA-4FE7-A946-29C40E4F7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6132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20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94BB6F-2F45-45E2-ACB8-00D472E0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Ziele zum Ende des Semesters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33E5FF31-C0E0-4D53-8A20-04EB708BD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91896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427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95447-89CD-446E-A3B2-9F76C11A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Gliederung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B26D9BC0-F372-4410-BFEE-3F4B776BC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09848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51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1877FD-405C-417F-A516-AB836A57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" y="516835"/>
            <a:ext cx="3846843" cy="5772840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Projektvorstellung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2C78015B-A184-4366-8920-D470B9284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536335"/>
              </p:ext>
            </p:extLst>
          </p:nvPr>
        </p:nvGraphicFramePr>
        <p:xfrm>
          <a:off x="4268500" y="639763"/>
          <a:ext cx="7525038" cy="5638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96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D2E30-C490-4086-A2AF-B78E8FA0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Neue Teamkonstellation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52F2CBE-1E15-4032-8793-BD2CB9377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743361"/>
              </p:ext>
            </p:extLst>
          </p:nvPr>
        </p:nvGraphicFramePr>
        <p:xfrm>
          <a:off x="4849090" y="1477818"/>
          <a:ext cx="7062400" cy="3948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25">
                  <a:extLst>
                    <a:ext uri="{9D8B030D-6E8A-4147-A177-3AD203B41FA5}">
                      <a16:colId xmlns:a16="http://schemas.microsoft.com/office/drawing/2014/main" val="559739410"/>
                    </a:ext>
                  </a:extLst>
                </a:gridCol>
                <a:gridCol w="3801575">
                  <a:extLst>
                    <a:ext uri="{9D8B030D-6E8A-4147-A177-3AD203B41FA5}">
                      <a16:colId xmlns:a16="http://schemas.microsoft.com/office/drawing/2014/main" val="1888985043"/>
                    </a:ext>
                  </a:extLst>
                </a:gridCol>
              </a:tblGrid>
              <a:tr h="746680">
                <a:tc>
                  <a:txBody>
                    <a:bodyPr/>
                    <a:lstStyle/>
                    <a:p>
                      <a:r>
                        <a:rPr lang="de-DE" sz="2600" dirty="0"/>
                        <a:t>Herausforderung</a:t>
                      </a:r>
                    </a:p>
                  </a:txBody>
                  <a:tcPr marL="130554" marR="130554" marT="65277" marB="65277"/>
                </a:tc>
                <a:tc>
                  <a:txBody>
                    <a:bodyPr/>
                    <a:lstStyle/>
                    <a:p>
                      <a:r>
                        <a:rPr lang="de-DE" sz="2600" dirty="0"/>
                        <a:t>Lösung</a:t>
                      </a:r>
                    </a:p>
                  </a:txBody>
                  <a:tcPr marL="130554" marR="130554" marT="65277" marB="65277"/>
                </a:tc>
                <a:extLst>
                  <a:ext uri="{0D108BD9-81ED-4DB2-BD59-A6C34878D82A}">
                    <a16:rowId xmlns:a16="http://schemas.microsoft.com/office/drawing/2014/main" val="1077096743"/>
                  </a:ext>
                </a:extLst>
              </a:tr>
              <a:tr h="7466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600" b="0" i="0" u="none" strike="noStrike" noProof="0" dirty="0">
                          <a:latin typeface="Avenir Next LT Pro"/>
                        </a:rPr>
                        <a:t>Unwissenheit</a:t>
                      </a:r>
                      <a:endParaRPr lang="de-DE" sz="2600" dirty="0"/>
                    </a:p>
                  </a:txBody>
                  <a:tcPr marL="130554" marR="130554" marT="65277" marB="65277"/>
                </a:tc>
                <a:tc>
                  <a:txBody>
                    <a:bodyPr/>
                    <a:lstStyle/>
                    <a:p>
                      <a:r>
                        <a:rPr lang="de-DE" sz="2600" dirty="0"/>
                        <a:t>Doku + Einweisung</a:t>
                      </a:r>
                    </a:p>
                  </a:txBody>
                  <a:tcPr marL="130554" marR="130554" marT="65277" marB="65277"/>
                </a:tc>
                <a:extLst>
                  <a:ext uri="{0D108BD9-81ED-4DB2-BD59-A6C34878D82A}">
                    <a16:rowId xmlns:a16="http://schemas.microsoft.com/office/drawing/2014/main" val="500133257"/>
                  </a:ext>
                </a:extLst>
              </a:tr>
              <a:tr h="12655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600" b="0" i="0" u="none" strike="noStrike" noProof="0" dirty="0">
                          <a:latin typeface="Avenir Next LT Pro"/>
                        </a:rPr>
                        <a:t>Neues Arbeitsklima</a:t>
                      </a:r>
                      <a:endParaRPr lang="de-DE" sz="2600" dirty="0"/>
                    </a:p>
                  </a:txBody>
                  <a:tcPr marL="130554" marR="130554" marT="65277" marB="6527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600" b="0" i="0" u="none" strike="noStrike" noProof="0" dirty="0">
                          <a:latin typeface="Avenir Next LT Pro"/>
                        </a:rPr>
                        <a:t>Eingewöhnung und Entgegenkommen</a:t>
                      </a:r>
                    </a:p>
                  </a:txBody>
                  <a:tcPr marL="130554" marR="130554" marT="65277" marB="65277"/>
                </a:tc>
                <a:extLst>
                  <a:ext uri="{0D108BD9-81ED-4DB2-BD59-A6C34878D82A}">
                    <a16:rowId xmlns:a16="http://schemas.microsoft.com/office/drawing/2014/main" val="4059613225"/>
                  </a:ext>
                </a:extLst>
              </a:tr>
              <a:tr h="1189620">
                <a:tc>
                  <a:txBody>
                    <a:bodyPr/>
                    <a:lstStyle/>
                    <a:p>
                      <a:r>
                        <a:rPr lang="de-DE" sz="2600" dirty="0"/>
                        <a:t>Aufgabenteilung</a:t>
                      </a:r>
                    </a:p>
                  </a:txBody>
                  <a:tcPr marL="130554" marR="130554" marT="65277" marB="65277"/>
                </a:tc>
                <a:tc>
                  <a:txBody>
                    <a:bodyPr/>
                    <a:lstStyle/>
                    <a:p>
                      <a:r>
                        <a:rPr lang="de-DE" sz="2600" dirty="0"/>
                        <a:t>Weg des geringsten Widerstandes</a:t>
                      </a:r>
                    </a:p>
                  </a:txBody>
                  <a:tcPr marL="130554" marR="130554" marT="65277" marB="65277"/>
                </a:tc>
                <a:extLst>
                  <a:ext uri="{0D108BD9-81ED-4DB2-BD59-A6C34878D82A}">
                    <a16:rowId xmlns:a16="http://schemas.microsoft.com/office/drawing/2014/main" val="36757461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091F1B7-97EA-43D7-B96C-A6748B37F806}"/>
              </a:ext>
            </a:extLst>
          </p:cNvPr>
          <p:cNvSpPr txBox="1"/>
          <p:nvPr/>
        </p:nvSpPr>
        <p:spPr>
          <a:xfrm>
            <a:off x="487218" y="37776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solidFill>
                  <a:schemeClr val="bg1"/>
                </a:solidFill>
              </a:rPr>
              <a:t>Herausforderungen</a:t>
            </a:r>
          </a:p>
        </p:txBody>
      </p:sp>
    </p:spTree>
    <p:extLst>
      <p:ext uri="{BB962C8B-B14F-4D97-AF65-F5344CB8AC3E}">
        <p14:creationId xmlns:p14="http://schemas.microsoft.com/office/powerpoint/2010/main" val="74815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D2E30-C490-4086-A2AF-B78E8FA0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Neue Teamkonstellation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091F1B7-97EA-43D7-B96C-A6748B37F806}"/>
              </a:ext>
            </a:extLst>
          </p:cNvPr>
          <p:cNvSpPr txBox="1"/>
          <p:nvPr/>
        </p:nvSpPr>
        <p:spPr>
          <a:xfrm>
            <a:off x="487218" y="377767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Was Bilal uns entgegengebracht hat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03156B-DF98-4BD7-AE8C-06D65DCB5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372" y="145474"/>
            <a:ext cx="7183581" cy="6000708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,Sans-Serif" panose="020F0502020204030204" pitchFamily="34" charset="0"/>
              <a:buChar char="•"/>
            </a:pPr>
            <a:endParaRPr lang="en-US" sz="2800">
              <a:ea typeface="+mn-lt"/>
              <a:cs typeface="+mn-lt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de-DE" sz="2800" dirty="0">
                <a:ea typeface="+mn-lt"/>
                <a:cs typeface="+mn-lt"/>
              </a:rPr>
              <a:t>Offenheit</a:t>
            </a:r>
            <a:endParaRPr lang="en-US" sz="2800" dirty="0">
              <a:ea typeface="+mn-lt"/>
              <a:cs typeface="+mn-lt"/>
            </a:endParaRPr>
          </a:p>
          <a:p>
            <a:pPr marL="0" indent="0">
              <a:buNone/>
            </a:pPr>
            <a:endParaRPr lang="de-DE" sz="2800" dirty="0">
              <a:ea typeface="+mn-lt"/>
              <a:cs typeface="+mn-lt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de-DE" sz="2800" dirty="0">
                <a:ea typeface="+mn-lt"/>
                <a:cs typeface="+mn-lt"/>
              </a:rPr>
              <a:t> Arbeitsbereitschaft</a:t>
            </a:r>
            <a:endParaRPr lang="en-US" sz="2800">
              <a:ea typeface="+mn-lt"/>
              <a:cs typeface="+mn-lt"/>
            </a:endParaRP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de-DE" sz="2800" dirty="0">
                <a:ea typeface="+mn-lt"/>
                <a:cs typeface="+mn-lt"/>
              </a:rPr>
              <a:t>Selbstständig eingearbeitet</a:t>
            </a:r>
            <a:endParaRPr lang="en-US" sz="2800">
              <a:ea typeface="+mn-lt"/>
              <a:cs typeface="+mn-lt"/>
            </a:endParaRP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de-DE" sz="2800" dirty="0">
                <a:ea typeface="+mn-lt"/>
                <a:cs typeface="+mn-lt"/>
              </a:rPr>
              <a:t>Motiviert neuen Aufgaben entgegengetreten</a:t>
            </a:r>
            <a:endParaRPr lang="en-US" sz="2800" dirty="0">
              <a:ea typeface="+mn-lt"/>
              <a:cs typeface="+mn-lt"/>
            </a:endParaRPr>
          </a:p>
          <a:p>
            <a:pPr marL="200660" lvl="1" indent="0">
              <a:buNone/>
            </a:pPr>
            <a:endParaRPr lang="de-DE" sz="2800" dirty="0">
              <a:ea typeface="+mn-lt"/>
              <a:cs typeface="+mn-lt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de-DE" sz="2800" dirty="0">
                <a:ea typeface="+mn-lt"/>
                <a:cs typeface="+mn-lt"/>
              </a:rPr>
              <a:t> Hilfsbereitschaft</a:t>
            </a:r>
            <a:endParaRPr lang="en-US" sz="2800">
              <a:ea typeface="+mn-lt"/>
              <a:cs typeface="+mn-lt"/>
            </a:endParaRP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de-DE" sz="2800" dirty="0">
                <a:ea typeface="+mn-lt"/>
                <a:cs typeface="+mn-lt"/>
              </a:rPr>
              <a:t>Nutzt seine Wissensbasis um zu helfen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9066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0F7581-C00A-4564-B4AD-9E9800B3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Aktueller Stand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B0880F-87A6-43E9-B0FB-D42C9D66D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88266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70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7B540-DDA8-46B6-BCE8-C4EC12C5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Projekt-</a:t>
            </a:r>
            <a:r>
              <a:rPr lang="en-US" sz="3600" err="1">
                <a:solidFill>
                  <a:schemeClr val="bg1"/>
                </a:solidFill>
              </a:rPr>
              <a:t>Architektur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257053-1783-47F5-89DB-259A79FDF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179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00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CEBCF-87E4-4A48-AEF6-DF503425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Datenbank Schema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DD7AB1-E0A1-41F4-AF7A-D411B8E8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Oben links: WatchManagement</a:t>
            </a:r>
          </a:p>
          <a:p>
            <a:endParaRPr lang="en-US" sz="18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Rechts: AccountManagment</a:t>
            </a:r>
          </a:p>
          <a:p>
            <a:endParaRPr lang="en-US" sz="18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Unten: OrderManagment</a:t>
            </a: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18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0A0D90D-7A66-450C-BB62-DC73EB21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46" y="3238"/>
            <a:ext cx="5122126" cy="685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1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0F7581-C00A-4564-B4AD-9E9800B3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>
                <a:solidFill>
                  <a:schemeClr val="bg1"/>
                </a:solidFill>
              </a:rPr>
              <a:t>Offene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Arbeit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B0880F-87A6-43E9-B0FB-D42C9D66D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995764"/>
              </p:ext>
            </p:extLst>
          </p:nvPr>
        </p:nvGraphicFramePr>
        <p:xfrm>
          <a:off x="4725736" y="325287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28498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RetrospectVTI</vt:lpstr>
      <vt:lpstr>WatchMyWatch</vt:lpstr>
      <vt:lpstr>Gliederung</vt:lpstr>
      <vt:lpstr>Projektvorstellung</vt:lpstr>
      <vt:lpstr>Neue Teamkonstellation</vt:lpstr>
      <vt:lpstr>Neue Teamkonstellation</vt:lpstr>
      <vt:lpstr>Aktueller Stand</vt:lpstr>
      <vt:lpstr>Projekt-Architektur</vt:lpstr>
      <vt:lpstr>Datenbank Schema</vt:lpstr>
      <vt:lpstr>Offene Arbeit</vt:lpstr>
      <vt:lpstr>Probleme</vt:lpstr>
      <vt:lpstr>Ziele zum Ende des Semesters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796</cp:revision>
  <dcterms:created xsi:type="dcterms:W3CDTF">2020-06-14T09:16:34Z</dcterms:created>
  <dcterms:modified xsi:type="dcterms:W3CDTF">2020-06-14T09:59:51Z</dcterms:modified>
</cp:coreProperties>
</file>