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150-4FD7-4802-B0EB-D52217513A72}" type="datetime1">
              <a:rPr lang="en-US" smtClean="0"/>
              <a:pPr/>
              <a:t>28/08/14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28/08/14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1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Miles2Run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4686" y="5360627"/>
            <a:ext cx="389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http://www.miles2run.org/</a:t>
            </a:r>
          </a:p>
        </p:txBody>
      </p:sp>
    </p:spTree>
    <p:extLst>
      <p:ext uri="{BB962C8B-B14F-4D97-AF65-F5344CB8AC3E}">
        <p14:creationId xmlns:p14="http://schemas.microsoft.com/office/powerpoint/2010/main" val="339591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EJB JPA services to work with MySQL</a:t>
            </a:r>
          </a:p>
          <a:p>
            <a:pPr lvl="1"/>
            <a:r>
              <a:rPr lang="en-US" dirty="0" smtClean="0"/>
              <a:t>CDI services to work with NoSQL databases.</a:t>
            </a:r>
          </a:p>
          <a:p>
            <a:r>
              <a:rPr lang="en-US" dirty="0" err="1" smtClean="0"/>
              <a:t>Joda</a:t>
            </a:r>
            <a:r>
              <a:rPr lang="en-US" dirty="0" smtClean="0"/>
              <a:t>-Time API for working with Date</a:t>
            </a:r>
          </a:p>
          <a:p>
            <a:r>
              <a:rPr lang="en-US" dirty="0" smtClean="0"/>
              <a:t>Authenticating with various </a:t>
            </a:r>
            <a:r>
              <a:rPr lang="en-US" dirty="0" err="1" smtClean="0"/>
              <a:t>OAuth</a:t>
            </a:r>
            <a:r>
              <a:rPr lang="en-US" dirty="0" smtClean="0"/>
              <a:t> providers like Twitter using their respective client API.</a:t>
            </a:r>
          </a:p>
          <a:p>
            <a:r>
              <a:rPr lang="en-US" dirty="0" smtClean="0"/>
              <a:t>SLF4J with </a:t>
            </a:r>
            <a:r>
              <a:rPr lang="en-US" dirty="0" err="1" smtClean="0"/>
              <a:t>logback</a:t>
            </a:r>
            <a:r>
              <a:rPr lang="en-US" dirty="0" smtClean="0"/>
              <a:t> for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8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providers client libraries</a:t>
            </a:r>
          </a:p>
          <a:p>
            <a:r>
              <a:rPr lang="en-US" dirty="0" err="1" smtClean="0"/>
              <a:t>Joda</a:t>
            </a:r>
            <a:r>
              <a:rPr lang="en-US" dirty="0" smtClean="0"/>
              <a:t>-Time for working with date and time</a:t>
            </a:r>
          </a:p>
          <a:p>
            <a:r>
              <a:rPr lang="en-US" dirty="0" err="1" smtClean="0"/>
              <a:t>jadira.usertype</a:t>
            </a:r>
            <a:r>
              <a:rPr lang="en-US" dirty="0" smtClean="0"/>
              <a:t> for storing date as UTC in database</a:t>
            </a:r>
          </a:p>
          <a:p>
            <a:r>
              <a:rPr lang="en-US" dirty="0" smtClean="0"/>
              <a:t>Database client APIs for Redis and MongoDB</a:t>
            </a:r>
          </a:p>
          <a:p>
            <a:r>
              <a:rPr lang="en-US" dirty="0" err="1" smtClean="0"/>
              <a:t>Thymeleaf</a:t>
            </a:r>
            <a:r>
              <a:rPr lang="en-US" dirty="0" smtClean="0"/>
              <a:t> template engine for server side HTML 5 views.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with </a:t>
            </a:r>
            <a:r>
              <a:rPr lang="en-US" dirty="0" err="1" smtClean="0"/>
              <a:t>Mockito</a:t>
            </a:r>
            <a:r>
              <a:rPr lang="en-US" dirty="0" smtClean="0"/>
              <a:t> for Unit testing</a:t>
            </a:r>
          </a:p>
          <a:p>
            <a:r>
              <a:rPr lang="en-US" dirty="0" err="1" smtClean="0"/>
              <a:t>Arquillian</a:t>
            </a:r>
            <a:r>
              <a:rPr lang="en-US" dirty="0" smtClean="0"/>
              <a:t> for integration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JDK </a:t>
            </a:r>
            <a:r>
              <a:rPr lang="en-US" smtClean="0"/>
              <a:t>8</a:t>
            </a:r>
            <a:endParaRPr lang="en-US" dirty="0" smtClean="0"/>
          </a:p>
          <a:p>
            <a:r>
              <a:rPr lang="en-US" dirty="0" smtClean="0"/>
              <a:t>WildFly 8.1.0 Final running on OpenShift</a:t>
            </a:r>
          </a:p>
          <a:p>
            <a:r>
              <a:rPr lang="en-US" dirty="0" smtClean="0"/>
              <a:t>MySQL, Redis, and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3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all the application data. All write operations write to MySQL.</a:t>
            </a:r>
          </a:p>
          <a:p>
            <a:r>
              <a:rPr lang="en-US" dirty="0" smtClean="0"/>
              <a:t>Transactional datastore for storing all business entities like Activity, Goal, User profiles,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5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6563"/>
          </a:xfrm>
        </p:spPr>
        <p:txBody>
          <a:bodyPr/>
          <a:lstStyle/>
          <a:p>
            <a:r>
              <a:rPr lang="en-US" dirty="0" smtClean="0"/>
              <a:t>Why 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154"/>
            <a:ext cx="8229600" cy="4844009"/>
          </a:xfrm>
        </p:spPr>
        <p:txBody>
          <a:bodyPr>
            <a:normAutofit/>
          </a:bodyPr>
          <a:lstStyle/>
          <a:p>
            <a:r>
              <a:rPr lang="en-US" dirty="0" smtClean="0"/>
              <a:t>To generate timeline data</a:t>
            </a:r>
          </a:p>
          <a:p>
            <a:pPr lvl="1"/>
            <a:r>
              <a:rPr lang="en-US" dirty="0" smtClean="0"/>
              <a:t>Redis sorted sets are very useful to implement timeline like functionalities.</a:t>
            </a:r>
          </a:p>
          <a:p>
            <a:r>
              <a:rPr lang="en-US" dirty="0" smtClean="0"/>
              <a:t>To store and render counters</a:t>
            </a:r>
          </a:p>
          <a:p>
            <a:pPr lvl="1"/>
            <a:r>
              <a:rPr lang="en-US" dirty="0" smtClean="0"/>
              <a:t>Counters to store data like number of runners, cites, countries, etc.</a:t>
            </a:r>
          </a:p>
          <a:p>
            <a:r>
              <a:rPr lang="en-US" dirty="0" smtClean="0"/>
              <a:t>To store user notifications</a:t>
            </a:r>
          </a:p>
          <a:p>
            <a:pPr lvl="1"/>
            <a:r>
              <a:rPr lang="en-US" dirty="0" smtClean="0"/>
              <a:t>Notification like when someone follow a user, notification data is stored in Redis.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3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MongoDB for location based user recommendations.</a:t>
            </a:r>
          </a:p>
          <a:p>
            <a:r>
              <a:rPr lang="en-US" dirty="0" smtClean="0"/>
              <a:t>Follower and following data for a user are stored in MongoDB.</a:t>
            </a:r>
          </a:p>
          <a:p>
            <a:pPr lvl="1"/>
            <a:r>
              <a:rPr lang="en-US" dirty="0" smtClean="0"/>
              <a:t>MongoDB inbuilt support for array types make it very easy to store follower and following data in one single document.</a:t>
            </a:r>
          </a:p>
        </p:txBody>
      </p:sp>
    </p:spTree>
    <p:extLst>
      <p:ext uri="{BB962C8B-B14F-4D97-AF65-F5344CB8AC3E}">
        <p14:creationId xmlns:p14="http://schemas.microsoft.com/office/powerpoint/2010/main" val="229519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6461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IntelliJ Idea</a:t>
            </a:r>
          </a:p>
          <a:p>
            <a:r>
              <a:rPr lang="en-US" dirty="0" smtClean="0"/>
              <a:t>Jenkins – not now but planned to use it for CI and deployment</a:t>
            </a:r>
          </a:p>
          <a:p>
            <a:r>
              <a:rPr lang="en-US" dirty="0" smtClean="0"/>
              <a:t>Git as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7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Wishlist</a:t>
            </a:r>
            <a:r>
              <a:rPr lang="en-US" dirty="0" smtClean="0"/>
              <a:t> for Java EE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NoSQL databases</a:t>
            </a:r>
          </a:p>
          <a:p>
            <a:r>
              <a:rPr lang="en-US" dirty="0" smtClean="0"/>
              <a:t>Support for </a:t>
            </a:r>
            <a:r>
              <a:rPr lang="en-US" dirty="0" err="1" smtClean="0"/>
              <a:t>OAuth</a:t>
            </a:r>
            <a:r>
              <a:rPr lang="en-US" dirty="0" smtClean="0"/>
              <a:t> so that it becomes easy to add </a:t>
            </a:r>
            <a:r>
              <a:rPr lang="en-US" dirty="0" err="1" smtClean="0"/>
              <a:t>OAuth</a:t>
            </a:r>
            <a:r>
              <a:rPr lang="en-US" dirty="0" smtClean="0"/>
              <a:t> support to application and use existing </a:t>
            </a:r>
            <a:r>
              <a:rPr lang="en-US" dirty="0" err="1" smtClean="0"/>
              <a:t>OAuth</a:t>
            </a:r>
            <a:r>
              <a:rPr lang="en-US" dirty="0" smtClean="0"/>
              <a:t> providers.</a:t>
            </a:r>
          </a:p>
          <a:p>
            <a:r>
              <a:rPr lang="en-US" dirty="0" smtClean="0"/>
              <a:t>Modern MVC framework with support for pluggable template engines.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7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Miles2Run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52781"/>
            <a:ext cx="7543800" cy="44652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Track your daily runs</a:t>
            </a:r>
          </a:p>
          <a:p>
            <a:pPr lvl="1"/>
            <a:r>
              <a:rPr lang="en-US" dirty="0" smtClean="0"/>
              <a:t>Allows you to log your daily running/walking activities</a:t>
            </a:r>
          </a:p>
          <a:p>
            <a:pPr lvl="1"/>
            <a:r>
              <a:rPr lang="en-US" dirty="0" smtClean="0"/>
              <a:t>Shows a dashboard(with beautiful graphs) to track your progress.</a:t>
            </a:r>
          </a:p>
          <a:p>
            <a:pPr lvl="1"/>
            <a:r>
              <a:rPr lang="en-US" dirty="0" smtClean="0"/>
              <a:t>Allow user to create their goals and work towards them.</a:t>
            </a:r>
          </a:p>
          <a:p>
            <a:r>
              <a:rPr lang="en-US" dirty="0" smtClean="0"/>
              <a:t>A platform to organize community runs</a:t>
            </a:r>
          </a:p>
          <a:p>
            <a:pPr lvl="1"/>
            <a:r>
              <a:rPr lang="en-US" dirty="0" smtClean="0"/>
              <a:t>Organizers can create community run events</a:t>
            </a:r>
          </a:p>
          <a:p>
            <a:pPr lvl="1"/>
            <a:r>
              <a:rPr lang="en-US" dirty="0" smtClean="0"/>
              <a:t>Runners join the community run and log their activities</a:t>
            </a:r>
          </a:p>
          <a:p>
            <a:pPr lvl="1"/>
            <a:r>
              <a:rPr lang="en-US" dirty="0" smtClean="0"/>
              <a:t>Shows a public page for a community run with useful stats and world map.</a:t>
            </a:r>
          </a:p>
          <a:p>
            <a:r>
              <a:rPr lang="en-US" dirty="0"/>
              <a:t>Social network for runners</a:t>
            </a:r>
          </a:p>
          <a:p>
            <a:pPr lvl="1"/>
            <a:r>
              <a:rPr lang="en-US" dirty="0"/>
              <a:t>Follow other runners</a:t>
            </a:r>
          </a:p>
          <a:p>
            <a:pPr lvl="1"/>
            <a:r>
              <a:rPr lang="en-US" dirty="0"/>
              <a:t>View their activities on your home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Its free</a:t>
            </a:r>
          </a:p>
        </p:txBody>
      </p:sp>
    </p:spTree>
    <p:extLst>
      <p:ext uri="{BB962C8B-B14F-4D97-AF65-F5344CB8AC3E}">
        <p14:creationId xmlns:p14="http://schemas.microsoft.com/office/powerpoint/2010/main" val="2746068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Miles2Run</a:t>
            </a:r>
            <a:endParaRPr lang="en-US" dirty="0"/>
          </a:p>
        </p:txBody>
      </p:sp>
      <p:pic>
        <p:nvPicPr>
          <p:cNvPr id="6" name="Content Placeholder 5" descr="miles2run-hom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" r="-2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796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Miles2Run Community Run Page</a:t>
            </a:r>
            <a:endParaRPr lang="en-US" dirty="0"/>
          </a:p>
        </p:txBody>
      </p:sp>
      <p:pic>
        <p:nvPicPr>
          <p:cNvPr id="6" name="Content Placeholder 5" descr="miles2run-community-run-pag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3" r="-30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202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Miles2run Goal Dashboard</a:t>
            </a:r>
            <a:endParaRPr lang="en-US" dirty="0"/>
          </a:p>
        </p:txBody>
      </p:sp>
      <p:pic>
        <p:nvPicPr>
          <p:cNvPr id="4" name="Content Placeholder 3" descr="miles2run-goal-dashboar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" b="-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973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Miles2Run Goal Dashboard</a:t>
            </a:r>
            <a:endParaRPr lang="en-US" dirty="0"/>
          </a:p>
        </p:txBody>
      </p:sp>
      <p:pic>
        <p:nvPicPr>
          <p:cNvPr id="4" name="Content Placeholder 3" descr="miles2run-goal-dashboard-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2" r="-28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929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321"/>
            <a:ext cx="8229600" cy="915824"/>
          </a:xfrm>
        </p:spPr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8" name="Picture 7" descr="Screen Shot 2014-08-27 at 4.36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050145"/>
            <a:ext cx="7313313" cy="5671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70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317"/>
            <a:ext cx="8229600" cy="909829"/>
          </a:xfrm>
        </p:spPr>
        <p:txBody>
          <a:bodyPr/>
          <a:lstStyle/>
          <a:p>
            <a:r>
              <a:rPr lang="en-US" dirty="0" smtClean="0"/>
              <a:t>Technology Diagram</a:t>
            </a:r>
            <a:endParaRPr lang="en-US" dirty="0"/>
          </a:p>
        </p:txBody>
      </p:sp>
      <p:pic>
        <p:nvPicPr>
          <p:cNvPr id="6" name="Picture 5" descr="miles2run-te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41" y="1050146"/>
            <a:ext cx="5788654" cy="58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1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3196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732"/>
            <a:ext cx="8229600" cy="5287361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Twitter Bootstrap Theme</a:t>
            </a:r>
          </a:p>
          <a:p>
            <a:pPr lvl="1"/>
            <a:r>
              <a:rPr lang="en-US" dirty="0" smtClean="0"/>
              <a:t>AngularJS based multiple SPA</a:t>
            </a:r>
          </a:p>
          <a:p>
            <a:pPr lvl="1"/>
            <a:r>
              <a:rPr lang="en-US" dirty="0" smtClean="0"/>
              <a:t>D3.js for pretty Graphs</a:t>
            </a:r>
          </a:p>
          <a:p>
            <a:r>
              <a:rPr lang="en-US" dirty="0" smtClean="0"/>
              <a:t>HTML 5 Views</a:t>
            </a:r>
          </a:p>
          <a:p>
            <a:pPr lvl="1"/>
            <a:r>
              <a:rPr lang="en-US" dirty="0" err="1" smtClean="0"/>
              <a:t>Thymeleaf</a:t>
            </a:r>
            <a:r>
              <a:rPr lang="en-US" dirty="0" smtClean="0"/>
              <a:t> HTML 5 rendered by JAX-RS</a:t>
            </a:r>
          </a:p>
          <a:p>
            <a:r>
              <a:rPr lang="en-US" dirty="0" smtClean="0"/>
              <a:t>REST Interface</a:t>
            </a:r>
          </a:p>
          <a:p>
            <a:pPr lvl="1"/>
            <a:r>
              <a:rPr lang="en-US" dirty="0" smtClean="0"/>
              <a:t>AngularJS based front end consumes REST/JSON web services written using JAX-RS</a:t>
            </a:r>
          </a:p>
          <a:p>
            <a:pPr lvl="1"/>
            <a:r>
              <a:rPr lang="en-US" dirty="0" smtClean="0"/>
              <a:t>Authentication using JAX-RS filters</a:t>
            </a:r>
          </a:p>
        </p:txBody>
      </p:sp>
    </p:spTree>
    <p:extLst>
      <p:ext uri="{BB962C8B-B14F-4D97-AF65-F5344CB8AC3E}">
        <p14:creationId xmlns:p14="http://schemas.microsoft.com/office/powerpoint/2010/main" val="384031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467</Words>
  <Application>Microsoft Macintosh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Miles2Run</vt:lpstr>
      <vt:lpstr>Miles2Run</vt:lpstr>
      <vt:lpstr>Miles2Run</vt:lpstr>
      <vt:lpstr>Miles2Run Community Run Page</vt:lpstr>
      <vt:lpstr>Miles2run Goal Dashboard</vt:lpstr>
      <vt:lpstr>Miles2Run Goal Dashboard</vt:lpstr>
      <vt:lpstr>Software Architecture</vt:lpstr>
      <vt:lpstr>Technology Diagram</vt:lpstr>
      <vt:lpstr>Technologies Used</vt:lpstr>
      <vt:lpstr>Technologies Used</vt:lpstr>
      <vt:lpstr>Additional Libraries</vt:lpstr>
      <vt:lpstr>Runtime</vt:lpstr>
      <vt:lpstr>Why MySQL?</vt:lpstr>
      <vt:lpstr>Why Redis?</vt:lpstr>
      <vt:lpstr>Why MongoDB?</vt:lpstr>
      <vt:lpstr>Tools</vt:lpstr>
      <vt:lpstr>Wishlist for Java EE 8</vt:lpstr>
    </vt:vector>
  </TitlesOfParts>
  <Company>Red Hat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Miles2Run</dc:title>
  <dc:creator>Shekhar Gulati</dc:creator>
  <cp:lastModifiedBy>Shekhar Gulati</cp:lastModifiedBy>
  <cp:revision>41</cp:revision>
  <dcterms:created xsi:type="dcterms:W3CDTF">2014-08-27T07:27:07Z</dcterms:created>
  <dcterms:modified xsi:type="dcterms:W3CDTF">2014-08-28T13:41:56Z</dcterms:modified>
</cp:coreProperties>
</file>