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1157" r:id="rId2"/>
    <p:sldId id="1158" r:id="rId3"/>
    <p:sldId id="1133" r:id="rId4"/>
    <p:sldId id="1159" r:id="rId5"/>
    <p:sldId id="1160" r:id="rId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712D9"/>
    <a:srgbClr val="FFF0D5"/>
    <a:srgbClr val="FFFFD0"/>
    <a:srgbClr val="0200EF"/>
    <a:srgbClr val="001CFE"/>
    <a:srgbClr val="009900"/>
    <a:srgbClr val="1F4E79"/>
    <a:srgbClr val="99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0FAFE-2134-4F4C-BA56-368EDA31CD8E}" v="43" dt="2025-01-27T20:27:3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84174" autoAdjust="0"/>
  </p:normalViewPr>
  <p:slideViewPr>
    <p:cSldViewPr snapToGrid="0">
      <p:cViewPr varScale="1">
        <p:scale>
          <a:sx n="59" d="100"/>
          <a:sy n="59" d="100"/>
        </p:scale>
        <p:origin x="2388" y="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6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7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Katkoori" userId="6f0d3800-d7e4-480e-be84-a0e33c93d6fa" providerId="ADAL" clId="{7A76AFB3-968C-7A44-AA48-A2C1CD61BFA5}"/>
    <pc:docChg chg="custSel modSld">
      <pc:chgData name="Srinivas Katkoori" userId="6f0d3800-d7e4-480e-be84-a0e33c93d6fa" providerId="ADAL" clId="{7A76AFB3-968C-7A44-AA48-A2C1CD61BFA5}" dt="2025-01-27T18:10:51.102" v="371" actId="20577"/>
      <pc:docMkLst>
        <pc:docMk/>
      </pc:docMkLst>
      <pc:sldChg chg="addSp delSp">
        <pc:chgData name="Srinivas Katkoori" userId="6f0d3800-d7e4-480e-be84-a0e33c93d6fa" providerId="ADAL" clId="{7A76AFB3-968C-7A44-AA48-A2C1CD61BFA5}" dt="2025-01-22T21:59:34.972" v="2" actId="21"/>
        <pc:sldMkLst>
          <pc:docMk/>
          <pc:sldMk cId="1494887172" sldId="1114"/>
        </pc:sldMkLst>
      </pc:sldChg>
      <pc:sldChg chg="addSp">
        <pc:chgData name="Srinivas Katkoori" userId="6f0d3800-d7e4-480e-be84-a0e33c93d6fa" providerId="ADAL" clId="{7A76AFB3-968C-7A44-AA48-A2C1CD61BFA5}" dt="2025-01-15T21:30:20.259" v="0"/>
        <pc:sldMkLst>
          <pc:docMk/>
          <pc:sldMk cId="1618203096" sldId="1122"/>
        </pc:sldMkLst>
      </pc:sldChg>
      <pc:sldChg chg="delSp">
        <pc:chgData name="Srinivas Katkoori" userId="6f0d3800-d7e4-480e-be84-a0e33c93d6fa" providerId="ADAL" clId="{7A76AFB3-968C-7A44-AA48-A2C1CD61BFA5}" dt="2025-01-27T18:04:27.636" v="338"/>
        <pc:sldMkLst>
          <pc:docMk/>
          <pc:sldMk cId="56861699" sldId="1127"/>
        </pc:sldMkLst>
        <pc:inkChg chg="del">
          <ac:chgData name="Srinivas Katkoori" userId="6f0d3800-d7e4-480e-be84-a0e33c93d6fa" providerId="ADAL" clId="{7A76AFB3-968C-7A44-AA48-A2C1CD61BFA5}" dt="2025-01-27T18:04:27.634" v="337"/>
          <ac:inkMkLst>
            <pc:docMk/>
            <pc:sldMk cId="56861699" sldId="1127"/>
            <ac:inkMk id="3" creationId="{A08717CA-9E35-5761-894F-B9F0F80BDF0A}"/>
          </ac:inkMkLst>
        </pc:inkChg>
        <pc:inkChg chg="del">
          <ac:chgData name="Srinivas Katkoori" userId="6f0d3800-d7e4-480e-be84-a0e33c93d6fa" providerId="ADAL" clId="{7A76AFB3-968C-7A44-AA48-A2C1CD61BFA5}" dt="2025-01-27T18:04:27.636" v="338"/>
          <ac:inkMkLst>
            <pc:docMk/>
            <pc:sldMk cId="56861699" sldId="1127"/>
            <ac:inkMk id="4" creationId="{67D20410-D794-4687-E92D-04A2E097DBB2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4:22.316" v="335"/>
        <pc:sldMkLst>
          <pc:docMk/>
          <pc:sldMk cId="1605762567" sldId="1129"/>
        </pc:sldMkLst>
        <pc:inkChg chg="add del">
          <ac:chgData name="Srinivas Katkoori" userId="6f0d3800-d7e4-480e-be84-a0e33c93d6fa" providerId="ADAL" clId="{7A76AFB3-968C-7A44-AA48-A2C1CD61BFA5}" dt="2025-01-27T18:04:22.309" v="331"/>
          <ac:inkMkLst>
            <pc:docMk/>
            <pc:sldMk cId="1605762567" sldId="1129"/>
            <ac:inkMk id="3" creationId="{55A18A4A-570F-50AD-BD77-8020B94DC22F}"/>
          </ac:inkMkLst>
        </pc:inkChg>
        <pc:inkChg chg="add del">
          <ac:chgData name="Srinivas Katkoori" userId="6f0d3800-d7e4-480e-be84-a0e33c93d6fa" providerId="ADAL" clId="{7A76AFB3-968C-7A44-AA48-A2C1CD61BFA5}" dt="2025-01-27T18:04:22.307" v="330"/>
          <ac:inkMkLst>
            <pc:docMk/>
            <pc:sldMk cId="1605762567" sldId="1129"/>
            <ac:inkMk id="4" creationId="{5C255E92-34EF-F7E3-01BD-A58BA0DC86C1}"/>
          </ac:inkMkLst>
        </pc:inkChg>
        <pc:inkChg chg="add del">
          <ac:chgData name="Srinivas Katkoori" userId="6f0d3800-d7e4-480e-be84-a0e33c93d6fa" providerId="ADAL" clId="{7A76AFB3-968C-7A44-AA48-A2C1CD61BFA5}" dt="2025-01-27T18:04:22.316" v="335"/>
          <ac:inkMkLst>
            <pc:docMk/>
            <pc:sldMk cId="1605762567" sldId="1129"/>
            <ac:inkMk id="5" creationId="{722BB218-9C82-25BF-2D96-DD87C0964D7E}"/>
          </ac:inkMkLst>
        </pc:inkChg>
        <pc:inkChg chg="add del">
          <ac:chgData name="Srinivas Katkoori" userId="6f0d3800-d7e4-480e-be84-a0e33c93d6fa" providerId="ADAL" clId="{7A76AFB3-968C-7A44-AA48-A2C1CD61BFA5}" dt="2025-01-27T18:04:22.311" v="332"/>
          <ac:inkMkLst>
            <pc:docMk/>
            <pc:sldMk cId="1605762567" sldId="1129"/>
            <ac:inkMk id="6" creationId="{A02677BA-67AD-9D6C-8625-982EFF829208}"/>
          </ac:inkMkLst>
        </pc:inkChg>
        <pc:inkChg chg="add del">
          <ac:chgData name="Srinivas Katkoori" userId="6f0d3800-d7e4-480e-be84-a0e33c93d6fa" providerId="ADAL" clId="{7A76AFB3-968C-7A44-AA48-A2C1CD61BFA5}" dt="2025-01-27T18:04:22.313" v="333"/>
          <ac:inkMkLst>
            <pc:docMk/>
            <pc:sldMk cId="1605762567" sldId="1129"/>
            <ac:inkMk id="8" creationId="{1FAC0850-E471-2CB2-D106-FFAA0AE3B403}"/>
          </ac:inkMkLst>
        </pc:inkChg>
        <pc:inkChg chg="add del">
          <ac:chgData name="Srinivas Katkoori" userId="6f0d3800-d7e4-480e-be84-a0e33c93d6fa" providerId="ADAL" clId="{7A76AFB3-968C-7A44-AA48-A2C1CD61BFA5}" dt="2025-01-27T18:04:22.314" v="334"/>
          <ac:inkMkLst>
            <pc:docMk/>
            <pc:sldMk cId="1605762567" sldId="1129"/>
            <ac:inkMk id="9" creationId="{7250194C-6007-7038-3184-1B6FBA836F2F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4:17.841" v="329"/>
        <pc:sldMkLst>
          <pc:docMk/>
          <pc:sldMk cId="743615151" sldId="1130"/>
        </pc:sldMkLst>
        <pc:inkChg chg="add del">
          <ac:chgData name="Srinivas Katkoori" userId="6f0d3800-d7e4-480e-be84-a0e33c93d6fa" providerId="ADAL" clId="{7A76AFB3-968C-7A44-AA48-A2C1CD61BFA5}" dt="2025-01-27T18:04:17.841" v="329"/>
          <ac:inkMkLst>
            <pc:docMk/>
            <pc:sldMk cId="743615151" sldId="1130"/>
            <ac:inkMk id="4" creationId="{56A58194-A2B9-A199-1D86-271AE87019A9}"/>
          </ac:inkMkLst>
        </pc:inkChg>
        <pc:inkChg chg="add del">
          <ac:chgData name="Srinivas Katkoori" userId="6f0d3800-d7e4-480e-be84-a0e33c93d6fa" providerId="ADAL" clId="{7A76AFB3-968C-7A44-AA48-A2C1CD61BFA5}" dt="2025-01-27T18:04:17.838" v="327"/>
          <ac:inkMkLst>
            <pc:docMk/>
            <pc:sldMk cId="743615151" sldId="1130"/>
            <ac:inkMk id="5" creationId="{763D082E-6A85-3D36-E95A-A505DCB4B3BD}"/>
          </ac:inkMkLst>
        </pc:inkChg>
        <pc:inkChg chg="add del">
          <ac:chgData name="Srinivas Katkoori" userId="6f0d3800-d7e4-480e-be84-a0e33c93d6fa" providerId="ADAL" clId="{7A76AFB3-968C-7A44-AA48-A2C1CD61BFA5}" dt="2025-01-27T18:04:17.836" v="326"/>
          <ac:inkMkLst>
            <pc:docMk/>
            <pc:sldMk cId="743615151" sldId="1130"/>
            <ac:inkMk id="6" creationId="{51F0A350-E650-5CE8-2FBC-1F1F6D978D99}"/>
          </ac:inkMkLst>
        </pc:inkChg>
        <pc:inkChg chg="add del">
          <ac:chgData name="Srinivas Katkoori" userId="6f0d3800-d7e4-480e-be84-a0e33c93d6fa" providerId="ADAL" clId="{7A76AFB3-968C-7A44-AA48-A2C1CD61BFA5}" dt="2025-01-27T18:04:17.840" v="328"/>
          <ac:inkMkLst>
            <pc:docMk/>
            <pc:sldMk cId="743615151" sldId="1130"/>
            <ac:inkMk id="8" creationId="{5AF05F5F-1CD1-31E6-40E2-3D45E34FB51A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4:06.845" v="321"/>
        <pc:sldMkLst>
          <pc:docMk/>
          <pc:sldMk cId="868012976" sldId="1133"/>
        </pc:sldMkLst>
        <pc:inkChg chg="add del">
          <ac:chgData name="Srinivas Katkoori" userId="6f0d3800-d7e4-480e-be84-a0e33c93d6fa" providerId="ADAL" clId="{7A76AFB3-968C-7A44-AA48-A2C1CD61BFA5}" dt="2025-01-27T18:04:06.841" v="319"/>
          <ac:inkMkLst>
            <pc:docMk/>
            <pc:sldMk cId="868012976" sldId="1133"/>
            <ac:inkMk id="6" creationId="{39FB695F-2893-05C3-0204-284341EAA516}"/>
          </ac:inkMkLst>
        </pc:inkChg>
        <pc:inkChg chg="add del">
          <ac:chgData name="Srinivas Katkoori" userId="6f0d3800-d7e4-480e-be84-a0e33c93d6fa" providerId="ADAL" clId="{7A76AFB3-968C-7A44-AA48-A2C1CD61BFA5}" dt="2025-01-27T18:04:06.843" v="320"/>
          <ac:inkMkLst>
            <pc:docMk/>
            <pc:sldMk cId="868012976" sldId="1133"/>
            <ac:inkMk id="7" creationId="{549C4706-63A2-8397-4D3A-3FB3687A4D97}"/>
          </ac:inkMkLst>
        </pc:inkChg>
        <pc:inkChg chg="add del reco">
          <ac:chgData name="Srinivas Katkoori" userId="6f0d3800-d7e4-480e-be84-a0e33c93d6fa" providerId="ADAL" clId="{7A76AFB3-968C-7A44-AA48-A2C1CD61BFA5}" dt="2025-01-27T18:04:06.845" v="321"/>
          <ac:inkMkLst>
            <pc:docMk/>
            <pc:sldMk cId="868012976" sldId="1133"/>
            <ac:inkMk id="11" creationId="{6DE2064C-9593-F496-2435-3AA8AFB84122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3:52.715" v="299"/>
        <pc:sldMkLst>
          <pc:docMk/>
          <pc:sldMk cId="2047981753" sldId="1135"/>
        </pc:sldMkLst>
        <pc:inkChg chg="add del">
          <ac:chgData name="Srinivas Katkoori" userId="6f0d3800-d7e4-480e-be84-a0e33c93d6fa" providerId="ADAL" clId="{7A76AFB3-968C-7A44-AA48-A2C1CD61BFA5}" dt="2025-01-27T18:03:52.713" v="298"/>
          <ac:inkMkLst>
            <pc:docMk/>
            <pc:sldMk cId="2047981753" sldId="1135"/>
            <ac:inkMk id="4" creationId="{0753ECAE-B42D-CD46-3E7D-800DF13D6F0A}"/>
          </ac:inkMkLst>
        </pc:inkChg>
        <pc:inkChg chg="add del">
          <ac:chgData name="Srinivas Katkoori" userId="6f0d3800-d7e4-480e-be84-a0e33c93d6fa" providerId="ADAL" clId="{7A76AFB3-968C-7A44-AA48-A2C1CD61BFA5}" dt="2025-01-27T18:03:52.715" v="299"/>
          <ac:inkMkLst>
            <pc:docMk/>
            <pc:sldMk cId="2047981753" sldId="1135"/>
            <ac:inkMk id="6" creationId="{8E9679B0-CCC2-6589-7BF2-694F923B37C4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3:47.271" v="297"/>
        <pc:sldMkLst>
          <pc:docMk/>
          <pc:sldMk cId="2034062614" sldId="1136"/>
        </pc:sldMkLst>
        <pc:inkChg chg="add del">
          <ac:chgData name="Srinivas Katkoori" userId="6f0d3800-d7e4-480e-be84-a0e33c93d6fa" providerId="ADAL" clId="{7A76AFB3-968C-7A44-AA48-A2C1CD61BFA5}" dt="2025-01-27T18:03:47.264" v="294"/>
          <ac:inkMkLst>
            <pc:docMk/>
            <pc:sldMk cId="2034062614" sldId="1136"/>
            <ac:inkMk id="3" creationId="{D8A56A53-F041-BD8B-E854-C9E0C4934747}"/>
          </ac:inkMkLst>
        </pc:inkChg>
        <pc:inkChg chg="add del">
          <ac:chgData name="Srinivas Katkoori" userId="6f0d3800-d7e4-480e-be84-a0e33c93d6fa" providerId="ADAL" clId="{7A76AFB3-968C-7A44-AA48-A2C1CD61BFA5}" dt="2025-01-27T18:03:47.269" v="296"/>
          <ac:inkMkLst>
            <pc:docMk/>
            <pc:sldMk cId="2034062614" sldId="1136"/>
            <ac:inkMk id="4" creationId="{59D9BD93-8EFC-1C39-D616-835DA09485A6}"/>
          </ac:inkMkLst>
        </pc:inkChg>
        <pc:inkChg chg="add del">
          <ac:chgData name="Srinivas Katkoori" userId="6f0d3800-d7e4-480e-be84-a0e33c93d6fa" providerId="ADAL" clId="{7A76AFB3-968C-7A44-AA48-A2C1CD61BFA5}" dt="2025-01-27T18:03:47.267" v="295"/>
          <ac:inkMkLst>
            <pc:docMk/>
            <pc:sldMk cId="2034062614" sldId="1136"/>
            <ac:inkMk id="5" creationId="{DB54B9BF-FFA1-9A42-884F-6AE6403799B1}"/>
          </ac:inkMkLst>
        </pc:inkChg>
        <pc:inkChg chg="add del">
          <ac:chgData name="Srinivas Katkoori" userId="6f0d3800-d7e4-480e-be84-a0e33c93d6fa" providerId="ADAL" clId="{7A76AFB3-968C-7A44-AA48-A2C1CD61BFA5}" dt="2025-01-27T18:03:47.271" v="297"/>
          <ac:inkMkLst>
            <pc:docMk/>
            <pc:sldMk cId="2034062614" sldId="1136"/>
            <ac:inkMk id="6" creationId="{692872DB-66E2-DD91-75E0-63E56AA60FD6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3:41.879" v="293"/>
        <pc:sldMkLst>
          <pc:docMk/>
          <pc:sldMk cId="408595127" sldId="1137"/>
        </pc:sldMkLst>
        <pc:inkChg chg="add del">
          <ac:chgData name="Srinivas Katkoori" userId="6f0d3800-d7e4-480e-be84-a0e33c93d6fa" providerId="ADAL" clId="{7A76AFB3-968C-7A44-AA48-A2C1CD61BFA5}" dt="2025-01-27T18:03:41.859" v="270"/>
          <ac:inkMkLst>
            <pc:docMk/>
            <pc:sldMk cId="408595127" sldId="1137"/>
            <ac:inkMk id="3" creationId="{B54D465C-BA8E-4F2C-67C5-6EAAFD394E2E}"/>
          </ac:inkMkLst>
        </pc:inkChg>
        <pc:inkChg chg="add del">
          <ac:chgData name="Srinivas Katkoori" userId="6f0d3800-d7e4-480e-be84-a0e33c93d6fa" providerId="ADAL" clId="{7A76AFB3-968C-7A44-AA48-A2C1CD61BFA5}" dt="2025-01-27T18:03:41.864" v="275"/>
          <ac:inkMkLst>
            <pc:docMk/>
            <pc:sldMk cId="408595127" sldId="1137"/>
            <ac:inkMk id="4" creationId="{A6474D2F-3D53-9DA7-3949-6ED28582CB43}"/>
          </ac:inkMkLst>
        </pc:inkChg>
        <pc:inkChg chg="add del">
          <ac:chgData name="Srinivas Katkoori" userId="6f0d3800-d7e4-480e-be84-a0e33c93d6fa" providerId="ADAL" clId="{7A76AFB3-968C-7A44-AA48-A2C1CD61BFA5}" dt="2025-01-27T18:03:41.864" v="274"/>
          <ac:inkMkLst>
            <pc:docMk/>
            <pc:sldMk cId="408595127" sldId="1137"/>
            <ac:inkMk id="5" creationId="{DB81D2B5-6C0F-50B7-7BCF-C46D1DDE94B0}"/>
          </ac:inkMkLst>
        </pc:inkChg>
        <pc:inkChg chg="add del">
          <ac:chgData name="Srinivas Katkoori" userId="6f0d3800-d7e4-480e-be84-a0e33c93d6fa" providerId="ADAL" clId="{7A76AFB3-968C-7A44-AA48-A2C1CD61BFA5}" dt="2025-01-27T18:03:41.870" v="282"/>
          <ac:inkMkLst>
            <pc:docMk/>
            <pc:sldMk cId="408595127" sldId="1137"/>
            <ac:inkMk id="6" creationId="{FC4F7C69-3982-F54D-1E0E-E325C12DAE38}"/>
          </ac:inkMkLst>
        </pc:inkChg>
        <pc:inkChg chg="add del reco">
          <ac:chgData name="Srinivas Katkoori" userId="6f0d3800-d7e4-480e-be84-a0e33c93d6fa" providerId="ADAL" clId="{7A76AFB3-968C-7A44-AA48-A2C1CD61BFA5}" dt="2025-01-27T18:03:41.867" v="278"/>
          <ac:inkMkLst>
            <pc:docMk/>
            <pc:sldMk cId="408595127" sldId="1137"/>
            <ac:inkMk id="11" creationId="{550E6D85-53A4-E479-B8B5-2527DEBFC735}"/>
          </ac:inkMkLst>
        </pc:inkChg>
        <pc:inkChg chg="add del reco">
          <ac:chgData name="Srinivas Katkoori" userId="6f0d3800-d7e4-480e-be84-a0e33c93d6fa" providerId="ADAL" clId="{7A76AFB3-968C-7A44-AA48-A2C1CD61BFA5}" dt="2025-01-27T18:03:41.879" v="292"/>
          <ac:inkMkLst>
            <pc:docMk/>
            <pc:sldMk cId="408595127" sldId="1137"/>
            <ac:inkMk id="14" creationId="{4831E633-6BB2-0BD3-D10A-7E426E6A9A58}"/>
          </ac:inkMkLst>
        </pc:inkChg>
        <pc:inkChg chg="add del reco">
          <ac:chgData name="Srinivas Katkoori" userId="6f0d3800-d7e4-480e-be84-a0e33c93d6fa" providerId="ADAL" clId="{7A76AFB3-968C-7A44-AA48-A2C1CD61BFA5}" dt="2025-01-27T18:03:41.866" v="277"/>
          <ac:inkMkLst>
            <pc:docMk/>
            <pc:sldMk cId="408595127" sldId="1137"/>
            <ac:inkMk id="17" creationId="{2A18A980-F9B8-C91E-CAF1-42C539997131}"/>
          </ac:inkMkLst>
        </pc:inkChg>
        <pc:inkChg chg="add del">
          <ac:chgData name="Srinivas Katkoori" userId="6f0d3800-d7e4-480e-be84-a0e33c93d6fa" providerId="ADAL" clId="{7A76AFB3-968C-7A44-AA48-A2C1CD61BFA5}" dt="2025-01-27T18:03:41.863" v="273"/>
          <ac:inkMkLst>
            <pc:docMk/>
            <pc:sldMk cId="408595127" sldId="1137"/>
            <ac:inkMk id="18" creationId="{602CC8BB-92AB-E854-8011-52302DFFC9C4}"/>
          </ac:inkMkLst>
        </pc:inkChg>
        <pc:inkChg chg="add del">
          <ac:chgData name="Srinivas Katkoori" userId="6f0d3800-d7e4-480e-be84-a0e33c93d6fa" providerId="ADAL" clId="{7A76AFB3-968C-7A44-AA48-A2C1CD61BFA5}" dt="2025-01-27T18:03:41.862" v="272"/>
          <ac:inkMkLst>
            <pc:docMk/>
            <pc:sldMk cId="408595127" sldId="1137"/>
            <ac:inkMk id="19" creationId="{E07F4E64-DC92-367B-E677-71FCA37CAD48}"/>
          </ac:inkMkLst>
        </pc:inkChg>
        <pc:inkChg chg="add del">
          <ac:chgData name="Srinivas Katkoori" userId="6f0d3800-d7e4-480e-be84-a0e33c93d6fa" providerId="ADAL" clId="{7A76AFB3-968C-7A44-AA48-A2C1CD61BFA5}" dt="2025-01-27T18:03:41.876" v="289"/>
          <ac:inkMkLst>
            <pc:docMk/>
            <pc:sldMk cId="408595127" sldId="1137"/>
            <ac:inkMk id="20" creationId="{601FDE69-1F86-6D3C-3B87-D0711A194154}"/>
          </ac:inkMkLst>
        </pc:inkChg>
        <pc:inkChg chg="add del">
          <ac:chgData name="Srinivas Katkoori" userId="6f0d3800-d7e4-480e-be84-a0e33c93d6fa" providerId="ADAL" clId="{7A76AFB3-968C-7A44-AA48-A2C1CD61BFA5}" dt="2025-01-27T18:03:41.874" v="286"/>
          <ac:inkMkLst>
            <pc:docMk/>
            <pc:sldMk cId="408595127" sldId="1137"/>
            <ac:inkMk id="21" creationId="{182E7FE0-575C-E095-964F-48DE92AD9D4D}"/>
          </ac:inkMkLst>
        </pc:inkChg>
        <pc:inkChg chg="add del reco">
          <ac:chgData name="Srinivas Katkoori" userId="6f0d3800-d7e4-480e-be84-a0e33c93d6fa" providerId="ADAL" clId="{7A76AFB3-968C-7A44-AA48-A2C1CD61BFA5}" dt="2025-01-27T18:03:41.873" v="285"/>
          <ac:inkMkLst>
            <pc:docMk/>
            <pc:sldMk cId="408595127" sldId="1137"/>
            <ac:inkMk id="25" creationId="{661DA2F9-EACE-EB63-8D33-D6AE846DCBB3}"/>
          </ac:inkMkLst>
        </pc:inkChg>
        <pc:inkChg chg="add del reco">
          <ac:chgData name="Srinivas Katkoori" userId="6f0d3800-d7e4-480e-be84-a0e33c93d6fa" providerId="ADAL" clId="{7A76AFB3-968C-7A44-AA48-A2C1CD61BFA5}" dt="2025-01-27T18:03:41.878" v="291"/>
          <ac:inkMkLst>
            <pc:docMk/>
            <pc:sldMk cId="408595127" sldId="1137"/>
            <ac:inkMk id="29" creationId="{9DED7C90-33BF-EE66-E760-4F676490B3B8}"/>
          </ac:inkMkLst>
        </pc:inkChg>
        <pc:inkChg chg="add del">
          <ac:chgData name="Srinivas Katkoori" userId="6f0d3800-d7e4-480e-be84-a0e33c93d6fa" providerId="ADAL" clId="{7A76AFB3-968C-7A44-AA48-A2C1CD61BFA5}" dt="2025-01-27T18:03:41.860" v="271"/>
          <ac:inkMkLst>
            <pc:docMk/>
            <pc:sldMk cId="408595127" sldId="1137"/>
            <ac:inkMk id="32" creationId="{4F72EB2A-0842-C74D-CB93-7C61682132F9}"/>
          </ac:inkMkLst>
        </pc:inkChg>
        <pc:inkChg chg="add del">
          <ac:chgData name="Srinivas Katkoori" userId="6f0d3800-d7e4-480e-be84-a0e33c93d6fa" providerId="ADAL" clId="{7A76AFB3-968C-7A44-AA48-A2C1CD61BFA5}" dt="2025-01-27T18:03:41.869" v="280"/>
          <ac:inkMkLst>
            <pc:docMk/>
            <pc:sldMk cId="408595127" sldId="1137"/>
            <ac:inkMk id="33" creationId="{2E813FC1-3C93-302D-3F45-6ADCD4F23C16}"/>
          </ac:inkMkLst>
        </pc:inkChg>
        <pc:inkChg chg="add del">
          <ac:chgData name="Srinivas Katkoori" userId="6f0d3800-d7e4-480e-be84-a0e33c93d6fa" providerId="ADAL" clId="{7A76AFB3-968C-7A44-AA48-A2C1CD61BFA5}" dt="2025-01-27T18:03:41.870" v="281"/>
          <ac:inkMkLst>
            <pc:docMk/>
            <pc:sldMk cId="408595127" sldId="1137"/>
            <ac:inkMk id="36" creationId="{62B736FD-13E9-C014-D01C-3B86F30C286A}"/>
          </ac:inkMkLst>
        </pc:inkChg>
        <pc:inkChg chg="add del">
          <ac:chgData name="Srinivas Katkoori" userId="6f0d3800-d7e4-480e-be84-a0e33c93d6fa" providerId="ADAL" clId="{7A76AFB3-968C-7A44-AA48-A2C1CD61BFA5}" dt="2025-01-27T18:03:41.879" v="293"/>
          <ac:inkMkLst>
            <pc:docMk/>
            <pc:sldMk cId="408595127" sldId="1137"/>
            <ac:inkMk id="37" creationId="{4ACF01A1-1E44-9533-EF9E-41542E30B05F}"/>
          </ac:inkMkLst>
        </pc:inkChg>
        <pc:inkChg chg="add del reco">
          <ac:chgData name="Srinivas Katkoori" userId="6f0d3800-d7e4-480e-be84-a0e33c93d6fa" providerId="ADAL" clId="{7A76AFB3-968C-7A44-AA48-A2C1CD61BFA5}" dt="2025-01-27T18:03:41.875" v="287"/>
          <ac:inkMkLst>
            <pc:docMk/>
            <pc:sldMk cId="408595127" sldId="1137"/>
            <ac:inkMk id="42" creationId="{6F894776-B183-36BE-CB97-289598D6AED1}"/>
          </ac:inkMkLst>
        </pc:inkChg>
        <pc:inkChg chg="add del reco">
          <ac:chgData name="Srinivas Katkoori" userId="6f0d3800-d7e4-480e-be84-a0e33c93d6fa" providerId="ADAL" clId="{7A76AFB3-968C-7A44-AA48-A2C1CD61BFA5}" dt="2025-01-27T18:03:41.865" v="276"/>
          <ac:inkMkLst>
            <pc:docMk/>
            <pc:sldMk cId="408595127" sldId="1137"/>
            <ac:inkMk id="48" creationId="{1C31FCFF-4B50-A47B-4E8A-FDEDAC36860E}"/>
          </ac:inkMkLst>
        </pc:inkChg>
        <pc:inkChg chg="add del reco">
          <ac:chgData name="Srinivas Katkoori" userId="6f0d3800-d7e4-480e-be84-a0e33c93d6fa" providerId="ADAL" clId="{7A76AFB3-968C-7A44-AA48-A2C1CD61BFA5}" dt="2025-01-27T18:03:41.875" v="288"/>
          <ac:inkMkLst>
            <pc:docMk/>
            <pc:sldMk cId="408595127" sldId="1137"/>
            <ac:inkMk id="52" creationId="{33267CA1-81A4-F6D6-4177-D6055AF1D399}"/>
          </ac:inkMkLst>
        </pc:inkChg>
        <pc:inkChg chg="add del">
          <ac:chgData name="Srinivas Katkoori" userId="6f0d3800-d7e4-480e-be84-a0e33c93d6fa" providerId="ADAL" clId="{7A76AFB3-968C-7A44-AA48-A2C1CD61BFA5}" dt="2025-01-27T18:03:41.871" v="283"/>
          <ac:inkMkLst>
            <pc:docMk/>
            <pc:sldMk cId="408595127" sldId="1137"/>
            <ac:inkMk id="53" creationId="{023B8023-1344-D5AD-CB9D-D819FAB99407}"/>
          </ac:inkMkLst>
        </pc:inkChg>
        <pc:inkChg chg="add del">
          <ac:chgData name="Srinivas Katkoori" userId="6f0d3800-d7e4-480e-be84-a0e33c93d6fa" providerId="ADAL" clId="{7A76AFB3-968C-7A44-AA48-A2C1CD61BFA5}" dt="2025-01-27T18:03:41.868" v="279"/>
          <ac:inkMkLst>
            <pc:docMk/>
            <pc:sldMk cId="408595127" sldId="1137"/>
            <ac:inkMk id="54" creationId="{86771C52-3A0F-8030-3571-0AFB070A37F8}"/>
          </ac:inkMkLst>
        </pc:inkChg>
        <pc:inkChg chg="add del reco">
          <ac:chgData name="Srinivas Katkoori" userId="6f0d3800-d7e4-480e-be84-a0e33c93d6fa" providerId="ADAL" clId="{7A76AFB3-968C-7A44-AA48-A2C1CD61BFA5}" dt="2025-01-27T18:03:41.872" v="284"/>
          <ac:inkMkLst>
            <pc:docMk/>
            <pc:sldMk cId="408595127" sldId="1137"/>
            <ac:inkMk id="61" creationId="{0E1339AE-5D6D-2FD6-4669-B1DEEEF9A2F7}"/>
          </ac:inkMkLst>
        </pc:inkChg>
        <pc:inkChg chg="add del">
          <ac:chgData name="Srinivas Katkoori" userId="6f0d3800-d7e4-480e-be84-a0e33c93d6fa" providerId="ADAL" clId="{7A76AFB3-968C-7A44-AA48-A2C1CD61BFA5}" dt="2025-01-27T18:03:41.877" v="290"/>
          <ac:inkMkLst>
            <pc:docMk/>
            <pc:sldMk cId="408595127" sldId="1137"/>
            <ac:inkMk id="62" creationId="{C6DE4524-4D51-E060-5260-2304214E8565}"/>
          </ac:inkMkLst>
        </pc:inkChg>
        <pc:inkChg chg="add del">
          <ac:chgData name="Srinivas Katkoori" userId="6f0d3800-d7e4-480e-be84-a0e33c93d6fa" providerId="ADAL" clId="{7A76AFB3-968C-7A44-AA48-A2C1CD61BFA5}" dt="2025-01-27T18:03:41.858" v="269"/>
          <ac:inkMkLst>
            <pc:docMk/>
            <pc:sldMk cId="408595127" sldId="1137"/>
            <ac:inkMk id="63" creationId="{DBDE8723-3455-AA77-CE9A-C28320033240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3:25.573" v="268"/>
        <pc:sldMkLst>
          <pc:docMk/>
          <pc:sldMk cId="540427370" sldId="1138"/>
        </pc:sldMkLst>
        <pc:inkChg chg="add del reco">
          <ac:chgData name="Srinivas Katkoori" userId="6f0d3800-d7e4-480e-be84-a0e33c93d6fa" providerId="ADAL" clId="{7A76AFB3-968C-7A44-AA48-A2C1CD61BFA5}" dt="2025-01-27T18:03:25.570" v="267"/>
          <ac:inkMkLst>
            <pc:docMk/>
            <pc:sldMk cId="540427370" sldId="1138"/>
            <ac:inkMk id="6" creationId="{7602829A-3923-1F1D-08F5-590A29A0124E}"/>
          </ac:inkMkLst>
        </pc:inkChg>
        <pc:inkChg chg="add del">
          <ac:chgData name="Srinivas Katkoori" userId="6f0d3800-d7e4-480e-be84-a0e33c93d6fa" providerId="ADAL" clId="{7A76AFB3-968C-7A44-AA48-A2C1CD61BFA5}" dt="2025-01-27T18:03:25.562" v="263"/>
          <ac:inkMkLst>
            <pc:docMk/>
            <pc:sldMk cId="540427370" sldId="1138"/>
            <ac:inkMk id="7" creationId="{79CA04C2-9DE7-B213-340A-49EE0E058372}"/>
          </ac:inkMkLst>
        </pc:inkChg>
        <pc:inkChg chg="add del reco">
          <ac:chgData name="Srinivas Katkoori" userId="6f0d3800-d7e4-480e-be84-a0e33c93d6fa" providerId="ADAL" clId="{7A76AFB3-968C-7A44-AA48-A2C1CD61BFA5}" dt="2025-01-27T18:03:25.568" v="266"/>
          <ac:inkMkLst>
            <pc:docMk/>
            <pc:sldMk cId="540427370" sldId="1138"/>
            <ac:inkMk id="10" creationId="{E9212A06-A7B4-99CE-12F6-C0E6A1F52D8D}"/>
          </ac:inkMkLst>
        </pc:inkChg>
        <pc:inkChg chg="add del">
          <ac:chgData name="Srinivas Katkoori" userId="6f0d3800-d7e4-480e-be84-a0e33c93d6fa" providerId="ADAL" clId="{7A76AFB3-968C-7A44-AA48-A2C1CD61BFA5}" dt="2025-01-27T18:03:25.566" v="265"/>
          <ac:inkMkLst>
            <pc:docMk/>
            <pc:sldMk cId="540427370" sldId="1138"/>
            <ac:inkMk id="11" creationId="{9B650B89-7940-F6A6-27D9-32AD39132560}"/>
          </ac:inkMkLst>
        </pc:inkChg>
        <pc:inkChg chg="add del">
          <ac:chgData name="Srinivas Katkoori" userId="6f0d3800-d7e4-480e-be84-a0e33c93d6fa" providerId="ADAL" clId="{7A76AFB3-968C-7A44-AA48-A2C1CD61BFA5}" dt="2025-01-27T18:03:25.564" v="264"/>
          <ac:inkMkLst>
            <pc:docMk/>
            <pc:sldMk cId="540427370" sldId="1138"/>
            <ac:inkMk id="12" creationId="{6193B722-09B0-EA26-2904-30CF8F98A0FC}"/>
          </ac:inkMkLst>
        </pc:inkChg>
        <pc:inkChg chg="add del">
          <ac:chgData name="Srinivas Katkoori" userId="6f0d3800-d7e4-480e-be84-a0e33c93d6fa" providerId="ADAL" clId="{7A76AFB3-968C-7A44-AA48-A2C1CD61BFA5}" dt="2025-01-27T18:03:25.573" v="268"/>
          <ac:inkMkLst>
            <pc:docMk/>
            <pc:sldMk cId="540427370" sldId="1138"/>
            <ac:inkMk id="13" creationId="{BE1ECF51-5779-8C38-24B2-64ED3FE03734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2:20.096" v="216" actId="478"/>
        <pc:sldMkLst>
          <pc:docMk/>
          <pc:sldMk cId="1899560998" sldId="1140"/>
        </pc:sldMkLst>
        <pc:inkChg chg="add del reco">
          <ac:chgData name="Srinivas Katkoori" userId="6f0d3800-d7e4-480e-be84-a0e33c93d6fa" providerId="ADAL" clId="{7A76AFB3-968C-7A44-AA48-A2C1CD61BFA5}" dt="2025-01-27T18:02:18.146" v="215" actId="478"/>
          <ac:inkMkLst>
            <pc:docMk/>
            <pc:sldMk cId="1899560998" sldId="1140"/>
            <ac:inkMk id="7" creationId="{061A6BE6-07EE-F4D3-B50A-11E7ACDE7938}"/>
          </ac:inkMkLst>
        </pc:inkChg>
        <pc:inkChg chg="add del">
          <ac:chgData name="Srinivas Katkoori" userId="6f0d3800-d7e4-480e-be84-a0e33c93d6fa" providerId="ADAL" clId="{7A76AFB3-968C-7A44-AA48-A2C1CD61BFA5}" dt="2025-01-27T18:02:20.096" v="216" actId="478"/>
          <ac:inkMkLst>
            <pc:docMk/>
            <pc:sldMk cId="1899560998" sldId="1140"/>
            <ac:inkMk id="8" creationId="{E8DD0FE0-8E0C-E951-6DF7-3F3C416D38D7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4:24.281" v="336"/>
        <pc:sldMkLst>
          <pc:docMk/>
          <pc:sldMk cId="584260246" sldId="1141"/>
        </pc:sldMkLst>
        <pc:inkChg chg="add del">
          <ac:chgData name="Srinivas Katkoori" userId="6f0d3800-d7e4-480e-be84-a0e33c93d6fa" providerId="ADAL" clId="{7A76AFB3-968C-7A44-AA48-A2C1CD61BFA5}" dt="2025-01-27T18:04:24.281" v="336"/>
          <ac:inkMkLst>
            <pc:docMk/>
            <pc:sldMk cId="584260246" sldId="1141"/>
            <ac:inkMk id="3" creationId="{052489A4-C942-ABA9-B48F-0C1162FA0815}"/>
          </ac:inkMkLst>
        </pc:inkChg>
      </pc:sldChg>
      <pc:sldChg chg="addSp delSp modSp">
        <pc:chgData name="Srinivas Katkoori" userId="6f0d3800-d7e4-480e-be84-a0e33c93d6fa" providerId="ADAL" clId="{7A76AFB3-968C-7A44-AA48-A2C1CD61BFA5}" dt="2025-01-27T18:04:02.833" v="318"/>
        <pc:sldMkLst>
          <pc:docMk/>
          <pc:sldMk cId="1844191509" sldId="1142"/>
        </pc:sldMkLst>
        <pc:inkChg chg="add del">
          <ac:chgData name="Srinivas Katkoori" userId="6f0d3800-d7e4-480e-be84-a0e33c93d6fa" providerId="ADAL" clId="{7A76AFB3-968C-7A44-AA48-A2C1CD61BFA5}" dt="2025-01-27T18:04:02.814" v="302"/>
          <ac:inkMkLst>
            <pc:docMk/>
            <pc:sldMk cId="1844191509" sldId="1142"/>
            <ac:inkMk id="3" creationId="{4789E8DF-BF0B-0D20-E275-5A4929F5EB20}"/>
          </ac:inkMkLst>
        </pc:inkChg>
        <pc:inkChg chg="add del">
          <ac:chgData name="Srinivas Katkoori" userId="6f0d3800-d7e4-480e-be84-a0e33c93d6fa" providerId="ADAL" clId="{7A76AFB3-968C-7A44-AA48-A2C1CD61BFA5}" dt="2025-01-27T18:04:02.831" v="316"/>
          <ac:inkMkLst>
            <pc:docMk/>
            <pc:sldMk cId="1844191509" sldId="1142"/>
            <ac:inkMk id="4" creationId="{02D76363-787D-2437-1D4A-64F1A9820F74}"/>
          </ac:inkMkLst>
        </pc:inkChg>
        <pc:inkChg chg="add del">
          <ac:chgData name="Srinivas Katkoori" userId="6f0d3800-d7e4-480e-be84-a0e33c93d6fa" providerId="ADAL" clId="{7A76AFB3-968C-7A44-AA48-A2C1CD61BFA5}" dt="2025-01-27T18:04:02.832" v="317"/>
          <ac:inkMkLst>
            <pc:docMk/>
            <pc:sldMk cId="1844191509" sldId="1142"/>
            <ac:inkMk id="5" creationId="{A3A77B51-B4E3-58EC-D019-6564935DA397}"/>
          </ac:inkMkLst>
        </pc:inkChg>
        <pc:inkChg chg="add del">
          <ac:chgData name="Srinivas Katkoori" userId="6f0d3800-d7e4-480e-be84-a0e33c93d6fa" providerId="ADAL" clId="{7A76AFB3-968C-7A44-AA48-A2C1CD61BFA5}" dt="2025-01-27T18:04:02.829" v="314"/>
          <ac:inkMkLst>
            <pc:docMk/>
            <pc:sldMk cId="1844191509" sldId="1142"/>
            <ac:inkMk id="8" creationId="{FF404C98-E66E-B8AF-4D32-A5BFC8C579A9}"/>
          </ac:inkMkLst>
        </pc:inkChg>
        <pc:inkChg chg="add del">
          <ac:chgData name="Srinivas Katkoori" userId="6f0d3800-d7e4-480e-be84-a0e33c93d6fa" providerId="ADAL" clId="{7A76AFB3-968C-7A44-AA48-A2C1CD61BFA5}" dt="2025-01-27T18:04:02.815" v="303"/>
          <ac:inkMkLst>
            <pc:docMk/>
            <pc:sldMk cId="1844191509" sldId="1142"/>
            <ac:inkMk id="9" creationId="{0F6C7CFA-EA3B-D613-21E8-C8355CD23127}"/>
          </ac:inkMkLst>
        </pc:inkChg>
        <pc:inkChg chg="add del reco">
          <ac:chgData name="Srinivas Katkoori" userId="6f0d3800-d7e4-480e-be84-a0e33c93d6fa" providerId="ADAL" clId="{7A76AFB3-968C-7A44-AA48-A2C1CD61BFA5}" dt="2025-01-27T18:04:02.819" v="305"/>
          <ac:inkMkLst>
            <pc:docMk/>
            <pc:sldMk cId="1844191509" sldId="1142"/>
            <ac:inkMk id="12" creationId="{E4DB6C67-3C5D-0BDF-EAFD-EF961372F9F3}"/>
          </ac:inkMkLst>
        </pc:inkChg>
        <pc:inkChg chg="add del">
          <ac:chgData name="Srinivas Katkoori" userId="6f0d3800-d7e4-480e-be84-a0e33c93d6fa" providerId="ADAL" clId="{7A76AFB3-968C-7A44-AA48-A2C1CD61BFA5}" dt="2025-01-27T18:04:02.821" v="307"/>
          <ac:inkMkLst>
            <pc:docMk/>
            <pc:sldMk cId="1844191509" sldId="1142"/>
            <ac:inkMk id="13" creationId="{B8C10F63-24B6-1E77-9A07-C41F42908271}"/>
          </ac:inkMkLst>
        </pc:inkChg>
        <pc:inkChg chg="add del reco">
          <ac:chgData name="Srinivas Katkoori" userId="6f0d3800-d7e4-480e-be84-a0e33c93d6fa" providerId="ADAL" clId="{7A76AFB3-968C-7A44-AA48-A2C1CD61BFA5}" dt="2025-01-27T18:04:02.824" v="309"/>
          <ac:inkMkLst>
            <pc:docMk/>
            <pc:sldMk cId="1844191509" sldId="1142"/>
            <ac:inkMk id="16" creationId="{DB929738-8FD7-505B-4E77-AAC7F9A9AA92}"/>
          </ac:inkMkLst>
        </pc:inkChg>
        <pc:inkChg chg="add del">
          <ac:chgData name="Srinivas Katkoori" userId="6f0d3800-d7e4-480e-be84-a0e33c93d6fa" providerId="ADAL" clId="{7A76AFB3-968C-7A44-AA48-A2C1CD61BFA5}" dt="2025-01-27T18:04:02.826" v="311"/>
          <ac:inkMkLst>
            <pc:docMk/>
            <pc:sldMk cId="1844191509" sldId="1142"/>
            <ac:inkMk id="18" creationId="{BB27DA5D-A4A3-BEFD-5F39-8F71C575AE2C}"/>
          </ac:inkMkLst>
        </pc:inkChg>
        <pc:inkChg chg="add del">
          <ac:chgData name="Srinivas Katkoori" userId="6f0d3800-d7e4-480e-be84-a0e33c93d6fa" providerId="ADAL" clId="{7A76AFB3-968C-7A44-AA48-A2C1CD61BFA5}" dt="2025-01-27T18:04:02.827" v="312"/>
          <ac:inkMkLst>
            <pc:docMk/>
            <pc:sldMk cId="1844191509" sldId="1142"/>
            <ac:inkMk id="19" creationId="{A067832E-72D1-B2BF-2DAF-B93DB62C1C9C}"/>
          </ac:inkMkLst>
        </pc:inkChg>
        <pc:inkChg chg="add del">
          <ac:chgData name="Srinivas Katkoori" userId="6f0d3800-d7e4-480e-be84-a0e33c93d6fa" providerId="ADAL" clId="{7A76AFB3-968C-7A44-AA48-A2C1CD61BFA5}" dt="2025-01-27T18:04:02.830" v="315"/>
          <ac:inkMkLst>
            <pc:docMk/>
            <pc:sldMk cId="1844191509" sldId="1142"/>
            <ac:inkMk id="20" creationId="{C87E5C7E-0B22-D680-E8DE-7341702F7B1A}"/>
          </ac:inkMkLst>
        </pc:inkChg>
        <pc:inkChg chg="add del">
          <ac:chgData name="Srinivas Katkoori" userId="6f0d3800-d7e4-480e-be84-a0e33c93d6fa" providerId="ADAL" clId="{7A76AFB3-968C-7A44-AA48-A2C1CD61BFA5}" dt="2025-01-27T18:04:02.828" v="313"/>
          <ac:inkMkLst>
            <pc:docMk/>
            <pc:sldMk cId="1844191509" sldId="1142"/>
            <ac:inkMk id="21" creationId="{CAF14241-25AF-7BC4-FDDC-6D423B72F05F}"/>
          </ac:inkMkLst>
        </pc:inkChg>
        <pc:inkChg chg="add del">
          <ac:chgData name="Srinivas Katkoori" userId="6f0d3800-d7e4-480e-be84-a0e33c93d6fa" providerId="ADAL" clId="{7A76AFB3-968C-7A44-AA48-A2C1CD61BFA5}" dt="2025-01-27T18:04:02.811" v="300"/>
          <ac:inkMkLst>
            <pc:docMk/>
            <pc:sldMk cId="1844191509" sldId="1142"/>
            <ac:inkMk id="22" creationId="{05ABC05D-8DD9-0623-B25F-730901DE43FA}"/>
          </ac:inkMkLst>
        </pc:inkChg>
        <pc:inkChg chg="add del reco">
          <ac:chgData name="Srinivas Katkoori" userId="6f0d3800-d7e4-480e-be84-a0e33c93d6fa" providerId="ADAL" clId="{7A76AFB3-968C-7A44-AA48-A2C1CD61BFA5}" dt="2025-01-27T18:04:02.817" v="304"/>
          <ac:inkMkLst>
            <pc:docMk/>
            <pc:sldMk cId="1844191509" sldId="1142"/>
            <ac:inkMk id="25" creationId="{240B69A1-5DFC-34EB-5EC3-3ABBA86C339A}"/>
          </ac:inkMkLst>
        </pc:inkChg>
        <pc:inkChg chg="add del">
          <ac:chgData name="Srinivas Katkoori" userId="6f0d3800-d7e4-480e-be84-a0e33c93d6fa" providerId="ADAL" clId="{7A76AFB3-968C-7A44-AA48-A2C1CD61BFA5}" dt="2025-01-27T18:04:02.820" v="306"/>
          <ac:inkMkLst>
            <pc:docMk/>
            <pc:sldMk cId="1844191509" sldId="1142"/>
            <ac:inkMk id="26" creationId="{681893B8-141E-E27C-6811-1150D060EC38}"/>
          </ac:inkMkLst>
        </pc:inkChg>
        <pc:inkChg chg="add mod reco modStrokes">
          <ac:chgData name="Srinivas Katkoori" userId="6f0d3800-d7e4-480e-be84-a0e33c93d6fa" providerId="ADAL" clId="{7A76AFB3-968C-7A44-AA48-A2C1CD61BFA5}" dt="2025-01-27T18:04:02.833" v="318"/>
          <ac:inkMkLst>
            <pc:docMk/>
            <pc:sldMk cId="1844191509" sldId="1142"/>
            <ac:inkMk id="29" creationId="{02B0DC98-DED0-3179-0AEB-FE69CE48B9A9}"/>
          </ac:inkMkLst>
        </pc:inkChg>
        <pc:inkChg chg="add del">
          <ac:chgData name="Srinivas Katkoori" userId="6f0d3800-d7e4-480e-be84-a0e33c93d6fa" providerId="ADAL" clId="{7A76AFB3-968C-7A44-AA48-A2C1CD61BFA5}" dt="2025-01-27T18:04:02.813" v="301"/>
          <ac:inkMkLst>
            <pc:docMk/>
            <pc:sldMk cId="1844191509" sldId="1142"/>
            <ac:inkMk id="30" creationId="{B04CC009-8A38-AF86-FBAE-E3302C4F3204}"/>
          </ac:inkMkLst>
        </pc:inkChg>
        <pc:inkChg chg="add del">
          <ac:chgData name="Srinivas Katkoori" userId="6f0d3800-d7e4-480e-be84-a0e33c93d6fa" providerId="ADAL" clId="{7A76AFB3-968C-7A44-AA48-A2C1CD61BFA5}" dt="2025-01-27T18:04:02.823" v="308"/>
          <ac:inkMkLst>
            <pc:docMk/>
            <pc:sldMk cId="1844191509" sldId="1142"/>
            <ac:inkMk id="32" creationId="{0935ECA9-F995-95D8-2E16-CA8717C13CE4}"/>
          </ac:inkMkLst>
        </pc:inkChg>
        <pc:inkChg chg="add del reco">
          <ac:chgData name="Srinivas Katkoori" userId="6f0d3800-d7e4-480e-be84-a0e33c93d6fa" providerId="ADAL" clId="{7A76AFB3-968C-7A44-AA48-A2C1CD61BFA5}" dt="2025-01-27T18:04:02.825" v="310"/>
          <ac:inkMkLst>
            <pc:docMk/>
            <pc:sldMk cId="1844191509" sldId="1142"/>
            <ac:inkMk id="34" creationId="{D8CBA6CA-A39F-82D9-377B-9D8DC77969A6}"/>
          </ac:inkMkLst>
        </pc:inkChg>
      </pc:sldChg>
      <pc:sldChg chg="addSp delSp modSp">
        <pc:chgData name="Srinivas Katkoori" userId="6f0d3800-d7e4-480e-be84-a0e33c93d6fa" providerId="ADAL" clId="{7A76AFB3-968C-7A44-AA48-A2C1CD61BFA5}" dt="2025-01-27T18:10:51.102" v="371" actId="20577"/>
        <pc:sldMkLst>
          <pc:docMk/>
          <pc:sldMk cId="1099445724" sldId="1148"/>
        </pc:sldMkLst>
        <pc:spChg chg="mod">
          <ac:chgData name="Srinivas Katkoori" userId="6f0d3800-d7e4-480e-be84-a0e33c93d6fa" providerId="ADAL" clId="{7A76AFB3-968C-7A44-AA48-A2C1CD61BFA5}" dt="2025-01-27T18:10:51.102" v="371" actId="20577"/>
          <ac:spMkLst>
            <pc:docMk/>
            <pc:sldMk cId="1099445724" sldId="1148"/>
            <ac:spMk id="5" creationId="{00000000-0000-0000-0000-000000000000}"/>
          </ac:spMkLst>
        </pc:spChg>
        <pc:inkChg chg="add del">
          <ac:chgData name="Srinivas Katkoori" userId="6f0d3800-d7e4-480e-be84-a0e33c93d6fa" providerId="ADAL" clId="{7A76AFB3-968C-7A44-AA48-A2C1CD61BFA5}" dt="2025-01-27T18:03:19.944" v="258"/>
          <ac:inkMkLst>
            <pc:docMk/>
            <pc:sldMk cId="1099445724" sldId="1148"/>
            <ac:inkMk id="2" creationId="{0ABA7A5E-000D-5173-BBCD-2B3BB04197BA}"/>
          </ac:inkMkLst>
        </pc:inkChg>
        <pc:inkChg chg="add del">
          <ac:chgData name="Srinivas Katkoori" userId="6f0d3800-d7e4-480e-be84-a0e33c93d6fa" providerId="ADAL" clId="{7A76AFB3-968C-7A44-AA48-A2C1CD61BFA5}" dt="2025-01-27T18:03:19.939" v="253"/>
          <ac:inkMkLst>
            <pc:docMk/>
            <pc:sldMk cId="1099445724" sldId="1148"/>
            <ac:inkMk id="3" creationId="{A2CCF648-7C19-E06B-1264-B4D64E0C303E}"/>
          </ac:inkMkLst>
        </pc:inkChg>
        <pc:inkChg chg="add del">
          <ac:chgData name="Srinivas Katkoori" userId="6f0d3800-d7e4-480e-be84-a0e33c93d6fa" providerId="ADAL" clId="{7A76AFB3-968C-7A44-AA48-A2C1CD61BFA5}" dt="2025-01-27T18:03:19.941" v="255"/>
          <ac:inkMkLst>
            <pc:docMk/>
            <pc:sldMk cId="1099445724" sldId="1148"/>
            <ac:inkMk id="6" creationId="{4EAACD4E-EA2B-85C3-57D8-B74B59B32CD6}"/>
          </ac:inkMkLst>
        </pc:inkChg>
        <pc:inkChg chg="add del">
          <ac:chgData name="Srinivas Katkoori" userId="6f0d3800-d7e4-480e-be84-a0e33c93d6fa" providerId="ADAL" clId="{7A76AFB3-968C-7A44-AA48-A2C1CD61BFA5}" dt="2025-01-27T18:03:19.945" v="259"/>
          <ac:inkMkLst>
            <pc:docMk/>
            <pc:sldMk cId="1099445724" sldId="1148"/>
            <ac:inkMk id="8" creationId="{2915E4CF-86E8-B9DB-72CA-6FF7D08ACE80}"/>
          </ac:inkMkLst>
        </pc:inkChg>
        <pc:inkChg chg="add del">
          <ac:chgData name="Srinivas Katkoori" userId="6f0d3800-d7e4-480e-be84-a0e33c93d6fa" providerId="ADAL" clId="{7A76AFB3-968C-7A44-AA48-A2C1CD61BFA5}" dt="2025-01-27T18:03:19.938" v="252"/>
          <ac:inkMkLst>
            <pc:docMk/>
            <pc:sldMk cId="1099445724" sldId="1148"/>
            <ac:inkMk id="9" creationId="{3F9354AC-E12E-2507-97B3-05997A874EB4}"/>
          </ac:inkMkLst>
        </pc:inkChg>
        <pc:inkChg chg="add del">
          <ac:chgData name="Srinivas Katkoori" userId="6f0d3800-d7e4-480e-be84-a0e33c93d6fa" providerId="ADAL" clId="{7A76AFB3-968C-7A44-AA48-A2C1CD61BFA5}" dt="2025-01-27T18:03:19.942" v="256"/>
          <ac:inkMkLst>
            <pc:docMk/>
            <pc:sldMk cId="1099445724" sldId="1148"/>
            <ac:inkMk id="10" creationId="{3B4CDE25-BE97-F0EA-FEB6-3A0E6012BC11}"/>
          </ac:inkMkLst>
        </pc:inkChg>
        <pc:inkChg chg="add del">
          <ac:chgData name="Srinivas Katkoori" userId="6f0d3800-d7e4-480e-be84-a0e33c93d6fa" providerId="ADAL" clId="{7A76AFB3-968C-7A44-AA48-A2C1CD61BFA5}" dt="2025-01-27T18:03:19.938" v="251"/>
          <ac:inkMkLst>
            <pc:docMk/>
            <pc:sldMk cId="1099445724" sldId="1148"/>
            <ac:inkMk id="11" creationId="{58B6F31C-5EDF-38DC-CD5B-6D3D4F761B4A}"/>
          </ac:inkMkLst>
        </pc:inkChg>
        <pc:inkChg chg="add del">
          <ac:chgData name="Srinivas Katkoori" userId="6f0d3800-d7e4-480e-be84-a0e33c93d6fa" providerId="ADAL" clId="{7A76AFB3-968C-7A44-AA48-A2C1CD61BFA5}" dt="2025-01-27T18:03:19.946" v="260"/>
          <ac:inkMkLst>
            <pc:docMk/>
            <pc:sldMk cId="1099445724" sldId="1148"/>
            <ac:inkMk id="12" creationId="{599673CB-E438-CFEF-CF01-63E2C45C0DED}"/>
          </ac:inkMkLst>
        </pc:inkChg>
        <pc:inkChg chg="add del">
          <ac:chgData name="Srinivas Katkoori" userId="6f0d3800-d7e4-480e-be84-a0e33c93d6fa" providerId="ADAL" clId="{7A76AFB3-968C-7A44-AA48-A2C1CD61BFA5}" dt="2025-01-27T18:03:19.943" v="257"/>
          <ac:inkMkLst>
            <pc:docMk/>
            <pc:sldMk cId="1099445724" sldId="1148"/>
            <ac:inkMk id="13" creationId="{B26E0408-73C6-49F3-631B-36AC9D751B9D}"/>
          </ac:inkMkLst>
        </pc:inkChg>
        <pc:inkChg chg="add del">
          <ac:chgData name="Srinivas Katkoori" userId="6f0d3800-d7e4-480e-be84-a0e33c93d6fa" providerId="ADAL" clId="{7A76AFB3-968C-7A44-AA48-A2C1CD61BFA5}" dt="2025-01-27T18:03:19.934" v="248"/>
          <ac:inkMkLst>
            <pc:docMk/>
            <pc:sldMk cId="1099445724" sldId="1148"/>
            <ac:inkMk id="14" creationId="{FC4DB9B1-B1B1-8CA6-C8B3-856705BC5876}"/>
          </ac:inkMkLst>
        </pc:inkChg>
        <pc:inkChg chg="add del">
          <ac:chgData name="Srinivas Katkoori" userId="6f0d3800-d7e4-480e-be84-a0e33c93d6fa" providerId="ADAL" clId="{7A76AFB3-968C-7A44-AA48-A2C1CD61BFA5}" dt="2025-01-27T18:03:19.929" v="245"/>
          <ac:inkMkLst>
            <pc:docMk/>
            <pc:sldMk cId="1099445724" sldId="1148"/>
            <ac:inkMk id="15" creationId="{AD4E667A-A557-D4D9-2319-4A9CD97BB1E3}"/>
          </ac:inkMkLst>
        </pc:inkChg>
        <pc:inkChg chg="add del reco">
          <ac:chgData name="Srinivas Katkoori" userId="6f0d3800-d7e4-480e-be84-a0e33c93d6fa" providerId="ADAL" clId="{7A76AFB3-968C-7A44-AA48-A2C1CD61BFA5}" dt="2025-01-27T18:03:19.949" v="262"/>
          <ac:inkMkLst>
            <pc:docMk/>
            <pc:sldMk cId="1099445724" sldId="1148"/>
            <ac:inkMk id="19" creationId="{BABB5676-D5F3-8859-3CE6-7C0966951797}"/>
          </ac:inkMkLst>
        </pc:inkChg>
        <pc:inkChg chg="add del">
          <ac:chgData name="Srinivas Katkoori" userId="6f0d3800-d7e4-480e-be84-a0e33c93d6fa" providerId="ADAL" clId="{7A76AFB3-968C-7A44-AA48-A2C1CD61BFA5}" dt="2025-01-27T18:03:19.947" v="261"/>
          <ac:inkMkLst>
            <pc:docMk/>
            <pc:sldMk cId="1099445724" sldId="1148"/>
            <ac:inkMk id="20" creationId="{FEF4DCB7-BFFE-1D6A-326B-B35984522E5B}"/>
          </ac:inkMkLst>
        </pc:inkChg>
        <pc:inkChg chg="add del">
          <ac:chgData name="Srinivas Katkoori" userId="6f0d3800-d7e4-480e-be84-a0e33c93d6fa" providerId="ADAL" clId="{7A76AFB3-968C-7A44-AA48-A2C1CD61BFA5}" dt="2025-01-27T18:03:19.931" v="246"/>
          <ac:inkMkLst>
            <pc:docMk/>
            <pc:sldMk cId="1099445724" sldId="1148"/>
            <ac:inkMk id="21" creationId="{FD604E1C-F1EB-6E4D-4580-EE13874EFB77}"/>
          </ac:inkMkLst>
        </pc:inkChg>
        <pc:inkChg chg="add del">
          <ac:chgData name="Srinivas Katkoori" userId="6f0d3800-d7e4-480e-be84-a0e33c93d6fa" providerId="ADAL" clId="{7A76AFB3-968C-7A44-AA48-A2C1CD61BFA5}" dt="2025-01-27T18:03:19.927" v="244"/>
          <ac:inkMkLst>
            <pc:docMk/>
            <pc:sldMk cId="1099445724" sldId="1148"/>
            <ac:inkMk id="22" creationId="{AAF76EC1-56E6-C9C6-108A-D33477FACD68}"/>
          </ac:inkMkLst>
        </pc:inkChg>
        <pc:inkChg chg="add del">
          <ac:chgData name="Srinivas Katkoori" userId="6f0d3800-d7e4-480e-be84-a0e33c93d6fa" providerId="ADAL" clId="{7A76AFB3-968C-7A44-AA48-A2C1CD61BFA5}" dt="2025-01-27T18:03:19.935" v="249"/>
          <ac:inkMkLst>
            <pc:docMk/>
            <pc:sldMk cId="1099445724" sldId="1148"/>
            <ac:inkMk id="23" creationId="{4F1FB036-99F4-5C30-52A2-8A4077C23E53}"/>
          </ac:inkMkLst>
        </pc:inkChg>
        <pc:inkChg chg="add del">
          <ac:chgData name="Srinivas Katkoori" userId="6f0d3800-d7e4-480e-be84-a0e33c93d6fa" providerId="ADAL" clId="{7A76AFB3-968C-7A44-AA48-A2C1CD61BFA5}" dt="2025-01-27T18:03:19.937" v="250"/>
          <ac:inkMkLst>
            <pc:docMk/>
            <pc:sldMk cId="1099445724" sldId="1148"/>
            <ac:inkMk id="24" creationId="{E55E8D68-5D9F-C67C-CB7A-AEFDFE8DC98D}"/>
          </ac:inkMkLst>
        </pc:inkChg>
        <pc:inkChg chg="add del">
          <ac:chgData name="Srinivas Katkoori" userId="6f0d3800-d7e4-480e-be84-a0e33c93d6fa" providerId="ADAL" clId="{7A76AFB3-968C-7A44-AA48-A2C1CD61BFA5}" dt="2025-01-27T18:03:19.940" v="254"/>
          <ac:inkMkLst>
            <pc:docMk/>
            <pc:sldMk cId="1099445724" sldId="1148"/>
            <ac:inkMk id="25" creationId="{B1E95BB8-035D-A113-3C60-811B746AB7C5}"/>
          </ac:inkMkLst>
        </pc:inkChg>
        <pc:inkChg chg="add del">
          <ac:chgData name="Srinivas Katkoori" userId="6f0d3800-d7e4-480e-be84-a0e33c93d6fa" providerId="ADAL" clId="{7A76AFB3-968C-7A44-AA48-A2C1CD61BFA5}" dt="2025-01-27T18:03:19.933" v="247"/>
          <ac:inkMkLst>
            <pc:docMk/>
            <pc:sldMk cId="1099445724" sldId="1148"/>
            <ac:inkMk id="26" creationId="{89BDF618-D6CF-05E3-1D88-19ABC70EC42B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4:11.851" v="325"/>
        <pc:sldMkLst>
          <pc:docMk/>
          <pc:sldMk cId="1487011686" sldId="1150"/>
        </pc:sldMkLst>
        <pc:inkChg chg="add del">
          <ac:chgData name="Srinivas Katkoori" userId="6f0d3800-d7e4-480e-be84-a0e33c93d6fa" providerId="ADAL" clId="{7A76AFB3-968C-7A44-AA48-A2C1CD61BFA5}" dt="2025-01-27T18:04:11.851" v="325"/>
          <ac:inkMkLst>
            <pc:docMk/>
            <pc:sldMk cId="1487011686" sldId="1150"/>
            <ac:inkMk id="2" creationId="{1D302C5A-C6AB-6F97-D62B-CC712B4E34D3}"/>
          </ac:inkMkLst>
        </pc:inkChg>
        <pc:inkChg chg="add del">
          <ac:chgData name="Srinivas Katkoori" userId="6f0d3800-d7e4-480e-be84-a0e33c93d6fa" providerId="ADAL" clId="{7A76AFB3-968C-7A44-AA48-A2C1CD61BFA5}" dt="2025-01-27T18:04:11.848" v="324"/>
          <ac:inkMkLst>
            <pc:docMk/>
            <pc:sldMk cId="1487011686" sldId="1150"/>
            <ac:inkMk id="3" creationId="{375192E1-A279-78D9-2502-FAAF9DE51D9A}"/>
          </ac:inkMkLst>
        </pc:inkChg>
        <pc:inkChg chg="add del">
          <ac:chgData name="Srinivas Katkoori" userId="6f0d3800-d7e4-480e-be84-a0e33c93d6fa" providerId="ADAL" clId="{7A76AFB3-968C-7A44-AA48-A2C1CD61BFA5}" dt="2025-01-27T18:04:11.845" v="323"/>
          <ac:inkMkLst>
            <pc:docMk/>
            <pc:sldMk cId="1487011686" sldId="1150"/>
            <ac:inkMk id="7" creationId="{6EF3E504-BFCF-4496-7CB9-C0E302575957}"/>
          </ac:inkMkLst>
        </pc:inkChg>
        <pc:inkChg chg="add del">
          <ac:chgData name="Srinivas Katkoori" userId="6f0d3800-d7e4-480e-be84-a0e33c93d6fa" providerId="ADAL" clId="{7A76AFB3-968C-7A44-AA48-A2C1CD61BFA5}" dt="2025-01-27T18:04:11.841" v="322"/>
          <ac:inkMkLst>
            <pc:docMk/>
            <pc:sldMk cId="1487011686" sldId="1150"/>
            <ac:inkMk id="8" creationId="{00A984FF-2051-436C-2F41-A511CC415CEA}"/>
          </ac:inkMkLst>
        </pc:inkChg>
      </pc:sldChg>
      <pc:sldChg chg="addSp delSp">
        <pc:chgData name="Srinivas Katkoori" userId="6f0d3800-d7e4-480e-be84-a0e33c93d6fa" providerId="ADAL" clId="{7A76AFB3-968C-7A44-AA48-A2C1CD61BFA5}" dt="2025-01-27T18:02:12.323" v="214" actId="478"/>
        <pc:sldMkLst>
          <pc:docMk/>
          <pc:sldMk cId="3065454478" sldId="1152"/>
        </pc:sldMkLst>
        <pc:inkChg chg="add del reco">
          <ac:chgData name="Srinivas Katkoori" userId="6f0d3800-d7e4-480e-be84-a0e33c93d6fa" providerId="ADAL" clId="{7A76AFB3-968C-7A44-AA48-A2C1CD61BFA5}" dt="2025-01-27T18:02:12.323" v="214" actId="478"/>
          <ac:inkMkLst>
            <pc:docMk/>
            <pc:sldMk cId="3065454478" sldId="1152"/>
            <ac:inkMk id="11" creationId="{9F79B8CB-367C-22B8-AF54-E6A13433632B}"/>
          </ac:inkMkLst>
        </pc:inkChg>
      </pc:sldChg>
      <pc:sldChg chg="addSp delSp modSp">
        <pc:chgData name="Srinivas Katkoori" userId="6f0d3800-d7e4-480e-be84-a0e33c93d6fa" providerId="ADAL" clId="{7A76AFB3-968C-7A44-AA48-A2C1CD61BFA5}" dt="2025-01-27T18:08:56.308" v="353" actId="113"/>
        <pc:sldMkLst>
          <pc:docMk/>
          <pc:sldMk cId="3994534836" sldId="1157"/>
        </pc:sldMkLst>
        <pc:spChg chg="mod">
          <ac:chgData name="Srinivas Katkoori" userId="6f0d3800-d7e4-480e-be84-a0e33c93d6fa" providerId="ADAL" clId="{7A76AFB3-968C-7A44-AA48-A2C1CD61BFA5}" dt="2025-01-27T18:08:56.308" v="353" actId="113"/>
          <ac:spMkLst>
            <pc:docMk/>
            <pc:sldMk cId="3994534836" sldId="1157"/>
            <ac:spMk id="2" creationId="{4B4D1FF8-741F-4077-2031-2363CA71702D}"/>
          </ac:spMkLst>
        </pc:spChg>
        <pc:spChg chg="mod">
          <ac:chgData name="Srinivas Katkoori" userId="6f0d3800-d7e4-480e-be84-a0e33c93d6fa" providerId="ADAL" clId="{7A76AFB3-968C-7A44-AA48-A2C1CD61BFA5}" dt="2025-01-27T18:07:31.043" v="347" actId="207"/>
          <ac:spMkLst>
            <pc:docMk/>
            <pc:sldMk cId="3994534836" sldId="1157"/>
            <ac:spMk id="5" creationId="{35C67FCD-BD62-CF2D-1BAC-674C87D8B11B}"/>
          </ac:spMkLst>
        </pc:spChg>
        <pc:inkChg chg="add del">
          <ac:chgData name="Srinivas Katkoori" userId="6f0d3800-d7e4-480e-be84-a0e33c93d6fa" providerId="ADAL" clId="{7A76AFB3-968C-7A44-AA48-A2C1CD61BFA5}" dt="2025-01-27T18:03:13.001" v="239"/>
          <ac:inkMkLst>
            <pc:docMk/>
            <pc:sldMk cId="3994534836" sldId="1157"/>
            <ac:inkMk id="3" creationId="{E1C9D8AD-8755-454F-1A31-3A663FD592E0}"/>
          </ac:inkMkLst>
        </pc:inkChg>
        <pc:inkChg chg="add del">
          <ac:chgData name="Srinivas Katkoori" userId="6f0d3800-d7e4-480e-be84-a0e33c93d6fa" providerId="ADAL" clId="{7A76AFB3-968C-7A44-AA48-A2C1CD61BFA5}" dt="2025-01-27T18:03:12.986" v="230"/>
          <ac:inkMkLst>
            <pc:docMk/>
            <pc:sldMk cId="3994534836" sldId="1157"/>
            <ac:inkMk id="6" creationId="{6168144A-2E5F-B8C4-3AAA-7B679927C322}"/>
          </ac:inkMkLst>
        </pc:inkChg>
        <pc:inkChg chg="add mod reco modStrokes">
          <ac:chgData name="Srinivas Katkoori" userId="6f0d3800-d7e4-480e-be84-a0e33c93d6fa" providerId="ADAL" clId="{7A76AFB3-968C-7A44-AA48-A2C1CD61BFA5}" dt="2025-01-27T18:03:06.316" v="229"/>
          <ac:inkMkLst>
            <pc:docMk/>
            <pc:sldMk cId="3994534836" sldId="1157"/>
            <ac:inkMk id="9" creationId="{D3DB3D25-C2A6-C674-F18D-D4C85E43CD3C}"/>
          </ac:inkMkLst>
        </pc:inkChg>
        <pc:inkChg chg="add del mod modStrokes">
          <ac:chgData name="Srinivas Katkoori" userId="6f0d3800-d7e4-480e-be84-a0e33c93d6fa" providerId="ADAL" clId="{7A76AFB3-968C-7A44-AA48-A2C1CD61BFA5}" dt="2025-01-27T18:07:42.141" v="349"/>
          <ac:inkMkLst>
            <pc:docMk/>
            <pc:sldMk cId="3994534836" sldId="1157"/>
            <ac:inkMk id="10" creationId="{788427FE-2F88-D963-EFA2-F1FDF64EA7D3}"/>
          </ac:inkMkLst>
        </pc:inkChg>
        <pc:inkChg chg="add del reco">
          <ac:chgData name="Srinivas Katkoori" userId="6f0d3800-d7e4-480e-be84-a0e33c93d6fa" providerId="ADAL" clId="{7A76AFB3-968C-7A44-AA48-A2C1CD61BFA5}" dt="2025-01-27T18:02:45.111" v="225" actId="478"/>
          <ac:inkMkLst>
            <pc:docMk/>
            <pc:sldMk cId="3994534836" sldId="1157"/>
            <ac:inkMk id="14" creationId="{6770A157-7F51-097F-502D-1EEE5D227BB5}"/>
          </ac:inkMkLst>
        </pc:inkChg>
        <pc:inkChg chg="add del reco">
          <ac:chgData name="Srinivas Katkoori" userId="6f0d3800-d7e4-480e-be84-a0e33c93d6fa" providerId="ADAL" clId="{7A76AFB3-968C-7A44-AA48-A2C1CD61BFA5}" dt="2025-01-27T18:02:46.862" v="226" actId="478"/>
          <ac:inkMkLst>
            <pc:docMk/>
            <pc:sldMk cId="3994534836" sldId="1157"/>
            <ac:inkMk id="19" creationId="{C5CD314C-D224-FB3B-4EB6-20F0D5152DFF}"/>
          </ac:inkMkLst>
        </pc:inkChg>
        <pc:inkChg chg="add del reco">
          <ac:chgData name="Srinivas Katkoori" userId="6f0d3800-d7e4-480e-be84-a0e33c93d6fa" providerId="ADAL" clId="{7A76AFB3-968C-7A44-AA48-A2C1CD61BFA5}" dt="2025-01-27T18:02:38.982" v="222" actId="478"/>
          <ac:inkMkLst>
            <pc:docMk/>
            <pc:sldMk cId="3994534836" sldId="1157"/>
            <ac:inkMk id="25" creationId="{5C86968B-6C2D-FBF3-1884-B9EAA754FAD6}"/>
          </ac:inkMkLst>
        </pc:inkChg>
        <pc:inkChg chg="add del">
          <ac:chgData name="Srinivas Katkoori" userId="6f0d3800-d7e4-480e-be84-a0e33c93d6fa" providerId="ADAL" clId="{7A76AFB3-968C-7A44-AA48-A2C1CD61BFA5}" dt="2025-01-27T18:02:27.719" v="217" actId="478"/>
          <ac:inkMkLst>
            <pc:docMk/>
            <pc:sldMk cId="3994534836" sldId="1157"/>
            <ac:inkMk id="26" creationId="{4A02888B-45EC-D9A5-1AFD-AF1DBD36C3D3}"/>
          </ac:inkMkLst>
        </pc:inkChg>
        <pc:inkChg chg="add del reco">
          <ac:chgData name="Srinivas Katkoori" userId="6f0d3800-d7e4-480e-be84-a0e33c93d6fa" providerId="ADAL" clId="{7A76AFB3-968C-7A44-AA48-A2C1CD61BFA5}" dt="2025-01-27T18:03:13" v="238"/>
          <ac:inkMkLst>
            <pc:docMk/>
            <pc:sldMk cId="3994534836" sldId="1157"/>
            <ac:inkMk id="29" creationId="{DFB13D18-AF3B-5E59-32E1-3323DADF9132}"/>
          </ac:inkMkLst>
        </pc:inkChg>
        <pc:inkChg chg="add del">
          <ac:chgData name="Srinivas Katkoori" userId="6f0d3800-d7e4-480e-be84-a0e33c93d6fa" providerId="ADAL" clId="{7A76AFB3-968C-7A44-AA48-A2C1CD61BFA5}" dt="2025-01-27T18:03:12.998" v="237"/>
          <ac:inkMkLst>
            <pc:docMk/>
            <pc:sldMk cId="3994534836" sldId="1157"/>
            <ac:inkMk id="30" creationId="{C586D18F-790E-9539-C009-4D85B0A2266A}"/>
          </ac:inkMkLst>
        </pc:inkChg>
        <pc:inkChg chg="add del">
          <ac:chgData name="Srinivas Katkoori" userId="6f0d3800-d7e4-480e-be84-a0e33c93d6fa" providerId="ADAL" clId="{7A76AFB3-968C-7A44-AA48-A2C1CD61BFA5}" dt="2025-01-27T18:02:30.019" v="218" actId="478"/>
          <ac:inkMkLst>
            <pc:docMk/>
            <pc:sldMk cId="3994534836" sldId="1157"/>
            <ac:inkMk id="31" creationId="{2002948C-12E4-C54A-1814-16C1132D0C52}"/>
          </ac:inkMkLst>
        </pc:inkChg>
        <pc:inkChg chg="add del">
          <ac:chgData name="Srinivas Katkoori" userId="6f0d3800-d7e4-480e-be84-a0e33c93d6fa" providerId="ADAL" clId="{7A76AFB3-968C-7A44-AA48-A2C1CD61BFA5}" dt="2025-01-27T18:02:33.104" v="219" actId="478"/>
          <ac:inkMkLst>
            <pc:docMk/>
            <pc:sldMk cId="3994534836" sldId="1157"/>
            <ac:inkMk id="32" creationId="{63694A54-3456-3627-013F-AF9B4BA2D007}"/>
          </ac:inkMkLst>
        </pc:inkChg>
        <pc:inkChg chg="add del">
          <ac:chgData name="Srinivas Katkoori" userId="6f0d3800-d7e4-480e-be84-a0e33c93d6fa" providerId="ADAL" clId="{7A76AFB3-968C-7A44-AA48-A2C1CD61BFA5}" dt="2025-01-27T18:02:35.047" v="220" actId="478"/>
          <ac:inkMkLst>
            <pc:docMk/>
            <pc:sldMk cId="3994534836" sldId="1157"/>
            <ac:inkMk id="33" creationId="{C7E273AE-C9C4-C7A2-D748-C80BAE8B0673}"/>
          </ac:inkMkLst>
        </pc:inkChg>
        <pc:inkChg chg="add del">
          <ac:chgData name="Srinivas Katkoori" userId="6f0d3800-d7e4-480e-be84-a0e33c93d6fa" providerId="ADAL" clId="{7A76AFB3-968C-7A44-AA48-A2C1CD61BFA5}" dt="2025-01-27T18:02:36.740" v="221" actId="478"/>
          <ac:inkMkLst>
            <pc:docMk/>
            <pc:sldMk cId="3994534836" sldId="1157"/>
            <ac:inkMk id="34" creationId="{1B904A23-371B-E36B-C5BF-2B21FF1F4B21}"/>
          </ac:inkMkLst>
        </pc:inkChg>
        <pc:inkChg chg="add del">
          <ac:chgData name="Srinivas Katkoori" userId="6f0d3800-d7e4-480e-be84-a0e33c93d6fa" providerId="ADAL" clId="{7A76AFB3-968C-7A44-AA48-A2C1CD61BFA5}" dt="2025-01-27T18:03:03.803" v="228"/>
          <ac:inkMkLst>
            <pc:docMk/>
            <pc:sldMk cId="3994534836" sldId="1157"/>
            <ac:inkMk id="35" creationId="{CAC48B16-1659-8A10-B923-C146F999FB29}"/>
          </ac:inkMkLst>
        </pc:inkChg>
        <pc:inkChg chg="add del">
          <ac:chgData name="Srinivas Katkoori" userId="6f0d3800-d7e4-480e-be84-a0e33c93d6fa" providerId="ADAL" clId="{7A76AFB3-968C-7A44-AA48-A2C1CD61BFA5}" dt="2025-01-27T18:03:13.006" v="243"/>
          <ac:inkMkLst>
            <pc:docMk/>
            <pc:sldMk cId="3994534836" sldId="1157"/>
            <ac:inkMk id="36" creationId="{61A0246C-6E2C-2574-99C0-F6622F1D9E4B}"/>
          </ac:inkMkLst>
        </pc:inkChg>
        <pc:inkChg chg="add del">
          <ac:chgData name="Srinivas Katkoori" userId="6f0d3800-d7e4-480e-be84-a0e33c93d6fa" providerId="ADAL" clId="{7A76AFB3-968C-7A44-AA48-A2C1CD61BFA5}" dt="2025-01-27T18:07:42.144" v="350"/>
          <ac:inkMkLst>
            <pc:docMk/>
            <pc:sldMk cId="3994534836" sldId="1157"/>
            <ac:inkMk id="37" creationId="{B6A88A7A-4C8B-1F52-9F24-375F57410D79}"/>
          </ac:inkMkLst>
        </pc:inkChg>
        <pc:inkChg chg="add del">
          <ac:chgData name="Srinivas Katkoori" userId="6f0d3800-d7e4-480e-be84-a0e33c93d6fa" providerId="ADAL" clId="{7A76AFB3-968C-7A44-AA48-A2C1CD61BFA5}" dt="2025-01-27T18:03:13.004" v="241"/>
          <ac:inkMkLst>
            <pc:docMk/>
            <pc:sldMk cId="3994534836" sldId="1157"/>
            <ac:inkMk id="38" creationId="{416DE3D1-C75F-1089-65D4-C3073FB3F88A}"/>
          </ac:inkMkLst>
        </pc:inkChg>
        <pc:inkChg chg="add del">
          <ac:chgData name="Srinivas Katkoori" userId="6f0d3800-d7e4-480e-be84-a0e33c93d6fa" providerId="ADAL" clId="{7A76AFB3-968C-7A44-AA48-A2C1CD61BFA5}" dt="2025-01-27T18:03:12.995" v="235"/>
          <ac:inkMkLst>
            <pc:docMk/>
            <pc:sldMk cId="3994534836" sldId="1157"/>
            <ac:inkMk id="39" creationId="{8FB7314B-C36C-8A3E-FB65-74E3C6E20D5D}"/>
          </ac:inkMkLst>
        </pc:inkChg>
        <pc:inkChg chg="add del mod reco modStrokes">
          <ac:chgData name="Srinivas Katkoori" userId="6f0d3800-d7e4-480e-be84-a0e33c93d6fa" providerId="ADAL" clId="{7A76AFB3-968C-7A44-AA48-A2C1CD61BFA5}" dt="2025-01-27T18:07:42.138" v="348"/>
          <ac:inkMkLst>
            <pc:docMk/>
            <pc:sldMk cId="3994534836" sldId="1157"/>
            <ac:inkMk id="42" creationId="{54AA473A-6EFF-9411-2721-547A5512E18F}"/>
          </ac:inkMkLst>
        </pc:inkChg>
        <pc:inkChg chg="add del">
          <ac:chgData name="Srinivas Katkoori" userId="6f0d3800-d7e4-480e-be84-a0e33c93d6fa" providerId="ADAL" clId="{7A76AFB3-968C-7A44-AA48-A2C1CD61BFA5}" dt="2025-01-27T18:03:12.997" v="236"/>
          <ac:inkMkLst>
            <pc:docMk/>
            <pc:sldMk cId="3994534836" sldId="1157"/>
            <ac:inkMk id="43" creationId="{4550C456-E148-8DEE-B3ED-ED31F4701126}"/>
          </ac:inkMkLst>
        </pc:inkChg>
        <pc:inkChg chg="add del reco">
          <ac:chgData name="Srinivas Katkoori" userId="6f0d3800-d7e4-480e-be84-a0e33c93d6fa" providerId="ADAL" clId="{7A76AFB3-968C-7A44-AA48-A2C1CD61BFA5}" dt="2025-01-27T18:03:12.990" v="232"/>
          <ac:inkMkLst>
            <pc:docMk/>
            <pc:sldMk cId="3994534836" sldId="1157"/>
            <ac:inkMk id="47" creationId="{0E29AF06-F42E-2E49-F74A-97E1D8BFD213}"/>
          </ac:inkMkLst>
        </pc:inkChg>
        <pc:inkChg chg="add del">
          <ac:chgData name="Srinivas Katkoori" userId="6f0d3800-d7e4-480e-be84-a0e33c93d6fa" providerId="ADAL" clId="{7A76AFB3-968C-7A44-AA48-A2C1CD61BFA5}" dt="2025-01-27T18:03:12.988" v="231"/>
          <ac:inkMkLst>
            <pc:docMk/>
            <pc:sldMk cId="3994534836" sldId="1157"/>
            <ac:inkMk id="48" creationId="{87D89199-25DE-409A-2E19-69DA4F0AC685}"/>
          </ac:inkMkLst>
        </pc:inkChg>
        <pc:inkChg chg="add del">
          <ac:chgData name="Srinivas Katkoori" userId="6f0d3800-d7e4-480e-be84-a0e33c93d6fa" providerId="ADAL" clId="{7A76AFB3-968C-7A44-AA48-A2C1CD61BFA5}" dt="2025-01-27T18:03:13.002" v="240"/>
          <ac:inkMkLst>
            <pc:docMk/>
            <pc:sldMk cId="3994534836" sldId="1157"/>
            <ac:inkMk id="49" creationId="{5F0B427B-9F5A-461F-2734-0049BF30F3E1}"/>
          </ac:inkMkLst>
        </pc:inkChg>
        <pc:inkChg chg="add del reco">
          <ac:chgData name="Srinivas Katkoori" userId="6f0d3800-d7e4-480e-be84-a0e33c93d6fa" providerId="ADAL" clId="{7A76AFB3-968C-7A44-AA48-A2C1CD61BFA5}" dt="2025-01-27T18:02:40.825" v="223" actId="478"/>
          <ac:inkMkLst>
            <pc:docMk/>
            <pc:sldMk cId="3994534836" sldId="1157"/>
            <ac:inkMk id="52" creationId="{11D05B67-A46A-FCE9-B18D-90C872CFCF57}"/>
          </ac:inkMkLst>
        </pc:inkChg>
        <pc:inkChg chg="add del reco">
          <ac:chgData name="Srinivas Katkoori" userId="6f0d3800-d7e4-480e-be84-a0e33c93d6fa" providerId="ADAL" clId="{7A76AFB3-968C-7A44-AA48-A2C1CD61BFA5}" dt="2025-01-27T18:03:12.992" v="233"/>
          <ac:inkMkLst>
            <pc:docMk/>
            <pc:sldMk cId="3994534836" sldId="1157"/>
            <ac:inkMk id="57" creationId="{6057F337-8BB6-63AF-C5CF-F051D07CA4BC}"/>
          </ac:inkMkLst>
        </pc:inkChg>
        <pc:inkChg chg="add del reco">
          <ac:chgData name="Srinivas Katkoori" userId="6f0d3800-d7e4-480e-be84-a0e33c93d6fa" providerId="ADAL" clId="{7A76AFB3-968C-7A44-AA48-A2C1CD61BFA5}" dt="2025-01-27T18:02:42.810" v="224" actId="478"/>
          <ac:inkMkLst>
            <pc:docMk/>
            <pc:sldMk cId="3994534836" sldId="1157"/>
            <ac:inkMk id="60" creationId="{333E77BA-BBDF-78F8-DD7C-1688F971588E}"/>
          </ac:inkMkLst>
        </pc:inkChg>
      </pc:sldChg>
    </pc:docChg>
  </pc:docChgLst>
  <pc:docChgLst>
    <pc:chgData name="Srinivas Katkoori" userId="6f0d3800-d7e4-480e-be84-a0e33c93d6fa" providerId="ADAL" clId="{FFD0FAFE-2134-4F4C-BA56-368EDA31CD8E}"/>
    <pc:docChg chg="undo custSel addSld delSld modSld">
      <pc:chgData name="Srinivas Katkoori" userId="6f0d3800-d7e4-480e-be84-a0e33c93d6fa" providerId="ADAL" clId="{FFD0FAFE-2134-4F4C-BA56-368EDA31CD8E}" dt="2025-01-27T20:27:40.857" v="504" actId="962"/>
      <pc:docMkLst>
        <pc:docMk/>
      </pc:docMkLst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3995927058" sldId="1036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232979090" sldId="1043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773900463" sldId="1057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891166918" sldId="1058"/>
        </pc:sldMkLst>
      </pc:sldChg>
      <pc:sldChg chg="del">
        <pc:chgData name="Srinivas Katkoori" userId="6f0d3800-d7e4-480e-be84-a0e33c93d6fa" providerId="ADAL" clId="{FFD0FAFE-2134-4F4C-BA56-368EDA31CD8E}" dt="2025-01-27T19:52:22.134" v="2" actId="47"/>
        <pc:sldMkLst>
          <pc:docMk/>
          <pc:sldMk cId="231627133" sldId="1059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587023826" sldId="1060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44164500" sldId="1061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808292574" sldId="1113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494887172" sldId="1114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065469578" sldId="1116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661499693" sldId="1117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095478310" sldId="1118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860662643" sldId="1120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853993087" sldId="1121"/>
        </pc:sldMkLst>
      </pc:sldChg>
      <pc:sldChg chg="del">
        <pc:chgData name="Srinivas Katkoori" userId="6f0d3800-d7e4-480e-be84-a0e33c93d6fa" providerId="ADAL" clId="{FFD0FAFE-2134-4F4C-BA56-368EDA31CD8E}" dt="2025-01-27T19:52:22.134" v="2" actId="47"/>
        <pc:sldMkLst>
          <pc:docMk/>
          <pc:sldMk cId="1618203096" sldId="1122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30631072" sldId="1123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986412407" sldId="1124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459038961" sldId="1125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306557503" sldId="1126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56861699" sldId="1127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50230137" sldId="1128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605762567" sldId="1129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743615151" sldId="1130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412932275" sldId="1131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28547369" sldId="1132"/>
        </pc:sldMkLst>
      </pc:sldChg>
      <pc:sldChg chg="add del">
        <pc:chgData name="Srinivas Katkoori" userId="6f0d3800-d7e4-480e-be84-a0e33c93d6fa" providerId="ADAL" clId="{FFD0FAFE-2134-4F4C-BA56-368EDA31CD8E}" dt="2025-01-27T20:03:02.406" v="221"/>
        <pc:sldMkLst>
          <pc:docMk/>
          <pc:sldMk cId="868012976" sldId="1133"/>
        </pc:sldMkLst>
      </pc:sldChg>
      <pc:sldChg chg="del">
        <pc:chgData name="Srinivas Katkoori" userId="6f0d3800-d7e4-480e-be84-a0e33c93d6fa" providerId="ADAL" clId="{FFD0FAFE-2134-4F4C-BA56-368EDA31CD8E}" dt="2025-01-27T19:52:22.134" v="2" actId="47"/>
        <pc:sldMkLst>
          <pc:docMk/>
          <pc:sldMk cId="2024233642" sldId="1134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047981753" sldId="1135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034062614" sldId="1136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408595127" sldId="1137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540427370" sldId="1138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954377564" sldId="1139"/>
        </pc:sldMkLst>
      </pc:sldChg>
      <pc:sldChg chg="add del">
        <pc:chgData name="Srinivas Katkoori" userId="6f0d3800-d7e4-480e-be84-a0e33c93d6fa" providerId="ADAL" clId="{FFD0FAFE-2134-4F4C-BA56-368EDA31CD8E}" dt="2025-01-27T19:52:22.134" v="2" actId="47"/>
        <pc:sldMkLst>
          <pc:docMk/>
          <pc:sldMk cId="1899560998" sldId="1140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584260246" sldId="1141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844191509" sldId="1142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989662349" sldId="1144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755892782" sldId="1146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255462254" sldId="1147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099445724" sldId="1148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1487011686" sldId="1150"/>
        </pc:sldMkLst>
      </pc:sldChg>
      <pc:sldChg chg="add del">
        <pc:chgData name="Srinivas Katkoori" userId="6f0d3800-d7e4-480e-be84-a0e33c93d6fa" providerId="ADAL" clId="{FFD0FAFE-2134-4F4C-BA56-368EDA31CD8E}" dt="2025-01-27T19:52:22.134" v="2" actId="47"/>
        <pc:sldMkLst>
          <pc:docMk/>
          <pc:sldMk cId="3065454478" sldId="1152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319899086" sldId="1153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2155939116" sldId="1155"/>
        </pc:sldMkLst>
      </pc:sldChg>
      <pc:sldChg chg="add del">
        <pc:chgData name="Srinivas Katkoori" userId="6f0d3800-d7e4-480e-be84-a0e33c93d6fa" providerId="ADAL" clId="{FFD0FAFE-2134-4F4C-BA56-368EDA31CD8E}" dt="2025-01-27T19:52:30.354" v="3" actId="47"/>
        <pc:sldMkLst>
          <pc:docMk/>
          <pc:sldMk cId="4023892152" sldId="1156"/>
        </pc:sldMkLst>
      </pc:sldChg>
      <pc:sldChg chg="add del">
        <pc:chgData name="Srinivas Katkoori" userId="6f0d3800-d7e4-480e-be84-a0e33c93d6fa" providerId="ADAL" clId="{FFD0FAFE-2134-4F4C-BA56-368EDA31CD8E}" dt="2025-01-27T19:52:33.358" v="5" actId="2696"/>
        <pc:sldMkLst>
          <pc:docMk/>
          <pc:sldMk cId="3994534836" sldId="1157"/>
        </pc:sldMkLst>
      </pc:sldChg>
      <pc:sldChg chg="addSp modSp add mod">
        <pc:chgData name="Srinivas Katkoori" userId="6f0d3800-d7e4-480e-be84-a0e33c93d6fa" providerId="ADAL" clId="{FFD0FAFE-2134-4F4C-BA56-368EDA31CD8E}" dt="2025-01-27T20:03:39.691" v="223" actId="1076"/>
        <pc:sldMkLst>
          <pc:docMk/>
          <pc:sldMk cId="3009934767" sldId="1158"/>
        </pc:sldMkLst>
        <pc:spChg chg="mod">
          <ac:chgData name="Srinivas Katkoori" userId="6f0d3800-d7e4-480e-be84-a0e33c93d6fa" providerId="ADAL" clId="{FFD0FAFE-2134-4F4C-BA56-368EDA31CD8E}" dt="2025-01-27T19:53:39.032" v="138" actId="20577"/>
          <ac:spMkLst>
            <pc:docMk/>
            <pc:sldMk cId="3009934767" sldId="1158"/>
            <ac:spMk id="2" creationId="{5CF21481-F274-67E8-D1D5-D01766062E9D}"/>
          </ac:spMkLst>
        </pc:spChg>
        <pc:spChg chg="mod">
          <ac:chgData name="Srinivas Katkoori" userId="6f0d3800-d7e4-480e-be84-a0e33c93d6fa" providerId="ADAL" clId="{FFD0FAFE-2134-4F4C-BA56-368EDA31CD8E}" dt="2025-01-27T20:02:33.282" v="219" actId="20577"/>
          <ac:spMkLst>
            <pc:docMk/>
            <pc:sldMk cId="3009934767" sldId="1158"/>
            <ac:spMk id="5" creationId="{F8F09FA8-C7CB-5C95-468B-A97F0BCD82E7}"/>
          </ac:spMkLst>
        </pc:spChg>
        <pc:picChg chg="add mod">
          <ac:chgData name="Srinivas Katkoori" userId="6f0d3800-d7e4-480e-be84-a0e33c93d6fa" providerId="ADAL" clId="{FFD0FAFE-2134-4F4C-BA56-368EDA31CD8E}" dt="2025-01-27T20:02:39.390" v="220" actId="1076"/>
          <ac:picMkLst>
            <pc:docMk/>
            <pc:sldMk cId="3009934767" sldId="1158"/>
            <ac:picMk id="6" creationId="{AB07BA4F-8D96-F24A-DF9E-597AB5659E22}"/>
          </ac:picMkLst>
        </pc:picChg>
        <pc:picChg chg="add mod">
          <ac:chgData name="Srinivas Katkoori" userId="6f0d3800-d7e4-480e-be84-a0e33c93d6fa" providerId="ADAL" clId="{FFD0FAFE-2134-4F4C-BA56-368EDA31CD8E}" dt="2025-01-27T20:03:39.691" v="223" actId="1076"/>
          <ac:picMkLst>
            <pc:docMk/>
            <pc:sldMk cId="3009934767" sldId="1158"/>
            <ac:picMk id="8" creationId="{CD479C49-4092-71C7-4F7E-799AC820E10B}"/>
          </ac:picMkLst>
        </pc:picChg>
      </pc:sldChg>
      <pc:sldChg chg="addSp delSp modSp add mod">
        <pc:chgData name="Srinivas Katkoori" userId="6f0d3800-d7e4-480e-be84-a0e33c93d6fa" providerId="ADAL" clId="{FFD0FAFE-2134-4F4C-BA56-368EDA31CD8E}" dt="2025-01-27T20:23:49.446" v="500" actId="1076"/>
        <pc:sldMkLst>
          <pc:docMk/>
          <pc:sldMk cId="1745425865" sldId="1159"/>
        </pc:sldMkLst>
        <pc:spChg chg="mod">
          <ac:chgData name="Srinivas Katkoori" userId="6f0d3800-d7e4-480e-be84-a0e33c93d6fa" providerId="ADAL" clId="{FFD0FAFE-2134-4F4C-BA56-368EDA31CD8E}" dt="2025-01-27T20:22:14.799" v="499" actId="20577"/>
          <ac:spMkLst>
            <pc:docMk/>
            <pc:sldMk cId="1745425865" sldId="1159"/>
            <ac:spMk id="2" creationId="{C59676E5-C295-A1F5-53C5-D156DEB8F032}"/>
          </ac:spMkLst>
        </pc:spChg>
        <pc:spChg chg="mod">
          <ac:chgData name="Srinivas Katkoori" userId="6f0d3800-d7e4-480e-be84-a0e33c93d6fa" providerId="ADAL" clId="{FFD0FAFE-2134-4F4C-BA56-368EDA31CD8E}" dt="2025-01-27T20:06:17.737" v="442" actId="947"/>
          <ac:spMkLst>
            <pc:docMk/>
            <pc:sldMk cId="1745425865" sldId="1159"/>
            <ac:spMk id="5" creationId="{59D9DA20-35DF-7262-C9B0-AB376737D090}"/>
          </ac:spMkLst>
        </pc:spChg>
        <pc:picChg chg="add mod">
          <ac:chgData name="Srinivas Katkoori" userId="6f0d3800-d7e4-480e-be84-a0e33c93d6fa" providerId="ADAL" clId="{FFD0FAFE-2134-4F4C-BA56-368EDA31CD8E}" dt="2025-01-27T20:06:53.528" v="445" actId="1076"/>
          <ac:picMkLst>
            <pc:docMk/>
            <pc:sldMk cId="1745425865" sldId="1159"/>
            <ac:picMk id="3" creationId="{70B00EF3-BC42-0819-ABF6-F8EAB3E838A9}"/>
          </ac:picMkLst>
        </pc:picChg>
        <pc:picChg chg="del">
          <ac:chgData name="Srinivas Katkoori" userId="6f0d3800-d7e4-480e-be84-a0e33c93d6fa" providerId="ADAL" clId="{FFD0FAFE-2134-4F4C-BA56-368EDA31CD8E}" dt="2025-01-27T20:06:55.495" v="446" actId="478"/>
          <ac:picMkLst>
            <pc:docMk/>
            <pc:sldMk cId="1745425865" sldId="1159"/>
            <ac:picMk id="6" creationId="{8AB2DCEC-F6F4-7F2F-461E-034D33E41D4F}"/>
          </ac:picMkLst>
        </pc:picChg>
        <pc:picChg chg="del">
          <ac:chgData name="Srinivas Katkoori" userId="6f0d3800-d7e4-480e-be84-a0e33c93d6fa" providerId="ADAL" clId="{FFD0FAFE-2134-4F4C-BA56-368EDA31CD8E}" dt="2025-01-27T20:06:48.090" v="443" actId="478"/>
          <ac:picMkLst>
            <pc:docMk/>
            <pc:sldMk cId="1745425865" sldId="1159"/>
            <ac:picMk id="8" creationId="{F4AAE97A-1780-3957-4040-8EC573E42B4B}"/>
          </ac:picMkLst>
        </pc:picChg>
        <pc:picChg chg="add mod">
          <ac:chgData name="Srinivas Katkoori" userId="6f0d3800-d7e4-480e-be84-a0e33c93d6fa" providerId="ADAL" clId="{FFD0FAFE-2134-4F4C-BA56-368EDA31CD8E}" dt="2025-01-27T20:17:02.125" v="457"/>
          <ac:picMkLst>
            <pc:docMk/>
            <pc:sldMk cId="1745425865" sldId="1159"/>
            <ac:picMk id="11" creationId="{1969DDF6-019B-AA46-87B6-8BA8640D5199}"/>
          </ac:picMkLst>
        </pc:picChg>
        <pc:picChg chg="add mod">
          <ac:chgData name="Srinivas Katkoori" userId="6f0d3800-d7e4-480e-be84-a0e33c93d6fa" providerId="ADAL" clId="{FFD0FAFE-2134-4F4C-BA56-368EDA31CD8E}" dt="2025-01-27T20:17:15.664" v="464"/>
          <ac:picMkLst>
            <pc:docMk/>
            <pc:sldMk cId="1745425865" sldId="1159"/>
            <ac:picMk id="13" creationId="{09DACA42-3A01-C55D-7F97-B89C9A999792}"/>
          </ac:picMkLst>
        </pc:picChg>
        <pc:picChg chg="add del mod">
          <ac:chgData name="Srinivas Katkoori" userId="6f0d3800-d7e4-480e-be84-a0e33c93d6fa" providerId="ADAL" clId="{FFD0FAFE-2134-4F4C-BA56-368EDA31CD8E}" dt="2025-01-27T20:17:30.694" v="469" actId="478"/>
          <ac:picMkLst>
            <pc:docMk/>
            <pc:sldMk cId="1745425865" sldId="1159"/>
            <ac:picMk id="15" creationId="{FB8FED5E-480D-B9FC-51F7-F9FCBA03E4AB}"/>
          </ac:picMkLst>
        </pc:picChg>
        <pc:picChg chg="add mod">
          <ac:chgData name="Srinivas Katkoori" userId="6f0d3800-d7e4-480e-be84-a0e33c93d6fa" providerId="ADAL" clId="{FFD0FAFE-2134-4F4C-BA56-368EDA31CD8E}" dt="2025-01-27T20:17:49.297" v="476"/>
          <ac:picMkLst>
            <pc:docMk/>
            <pc:sldMk cId="1745425865" sldId="1159"/>
            <ac:picMk id="17" creationId="{5C7EBCA7-050D-D9E1-A234-4EC225DE86AF}"/>
          </ac:picMkLst>
        </pc:picChg>
        <pc:picChg chg="add mod">
          <ac:chgData name="Srinivas Katkoori" userId="6f0d3800-d7e4-480e-be84-a0e33c93d6fa" providerId="ADAL" clId="{FFD0FAFE-2134-4F4C-BA56-368EDA31CD8E}" dt="2025-01-27T20:23:49.446" v="500" actId="1076"/>
          <ac:picMkLst>
            <pc:docMk/>
            <pc:sldMk cId="1745425865" sldId="1159"/>
            <ac:picMk id="19" creationId="{262D06A9-9711-4E3C-1530-E50DF2C24AED}"/>
          </ac:picMkLst>
        </pc:picChg>
      </pc:sldChg>
      <pc:sldChg chg="addSp modSp new mod">
        <pc:chgData name="Srinivas Katkoori" userId="6f0d3800-d7e4-480e-be84-a0e33c93d6fa" providerId="ADAL" clId="{FFD0FAFE-2134-4F4C-BA56-368EDA31CD8E}" dt="2025-01-27T20:27:40.857" v="504" actId="962"/>
        <pc:sldMkLst>
          <pc:docMk/>
          <pc:sldMk cId="897672519" sldId="1160"/>
        </pc:sldMkLst>
        <pc:picChg chg="add mod">
          <ac:chgData name="Srinivas Katkoori" userId="6f0d3800-d7e4-480e-be84-a0e33c93d6fa" providerId="ADAL" clId="{FFD0FAFE-2134-4F4C-BA56-368EDA31CD8E}" dt="2025-01-27T20:27:40.857" v="504" actId="962"/>
          <ac:picMkLst>
            <pc:docMk/>
            <pc:sldMk cId="897672519" sldId="1160"/>
            <ac:picMk id="4" creationId="{C603C343-4224-4C23-2FD1-F4D4A074A0D9}"/>
          </ac:picMkLst>
        </pc:picChg>
      </pc:sldChg>
    </pc:docChg>
  </pc:docChgLst>
  <pc:docChgLst>
    <pc:chgData name="Srinivas Katkoori" userId="6f0d3800-d7e4-480e-be84-a0e33c93d6fa" providerId="ADAL" clId="{B4CD76C7-A8B3-4E77-B13D-E277314AA3BD}"/>
    <pc:docChg chg="undo custSel addSld modSld">
      <pc:chgData name="Srinivas Katkoori" userId="6f0d3800-d7e4-480e-be84-a0e33c93d6fa" providerId="ADAL" clId="{B4CD76C7-A8B3-4E77-B13D-E277314AA3BD}" dt="2025-01-22T21:11:18.685" v="286" actId="404"/>
      <pc:docMkLst>
        <pc:docMk/>
      </pc:docMkLst>
      <pc:sldChg chg="modNotesTx">
        <pc:chgData name="Srinivas Katkoori" userId="6f0d3800-d7e4-480e-be84-a0e33c93d6fa" providerId="ADAL" clId="{B4CD76C7-A8B3-4E77-B13D-E277314AA3BD}" dt="2025-01-22T20:55:07.488" v="58" actId="20577"/>
        <pc:sldMkLst>
          <pc:docMk/>
          <pc:sldMk cId="1255462254" sldId="1147"/>
        </pc:sldMkLst>
      </pc:sldChg>
      <pc:sldChg chg="addSp modSp add mod">
        <pc:chgData name="Srinivas Katkoori" userId="6f0d3800-d7e4-480e-be84-a0e33c93d6fa" providerId="ADAL" clId="{B4CD76C7-A8B3-4E77-B13D-E277314AA3BD}" dt="2025-01-22T21:11:18.685" v="286" actId="404"/>
        <pc:sldMkLst>
          <pc:docMk/>
          <pc:sldMk cId="3994534836" sldId="1157"/>
        </pc:sldMkLst>
        <pc:spChg chg="add mod">
          <ac:chgData name="Srinivas Katkoori" userId="6f0d3800-d7e4-480e-be84-a0e33c93d6fa" providerId="ADAL" clId="{B4CD76C7-A8B3-4E77-B13D-E277314AA3BD}" dt="2025-01-22T21:11:18.685" v="286" actId="404"/>
          <ac:spMkLst>
            <pc:docMk/>
            <pc:sldMk cId="3994534836" sldId="1157"/>
            <ac:spMk id="2" creationId="{4B4D1FF8-741F-4077-2031-2363CA7170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70224C0C-9E7B-403F-8FBF-8C492C82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3:13:17.4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462 71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3:13:17.4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462 71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3:13:17.4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462 71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8613" y="5191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6609" y="3355673"/>
            <a:ext cx="6829061" cy="3123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40D66AFD-6858-4308-A4FE-F1A9A7940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5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0" algn="l" rtl="0" eaLnBrk="0" fontAlgn="base" hangingPunct="0">
      <a:spcBef>
        <a:spcPts val="60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Monaco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E20B-20D9-CA97-5B8E-87ADA055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0E05E-D825-6BE5-21C4-D05B66FCA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7AF85-A542-5647-481C-0C8A85DE8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25B5E81-0793-A800-72B6-65C0C69C103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1ABC0-6474-AF36-F57C-CA8631028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D7A9-7723-7471-666B-2838C8BF5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04936-FDEA-6F97-19D1-69DCADA52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140B8-689F-52A7-60B0-D43FBE0DC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72A8C0-F159-3871-B8A0-5A8E352AA9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D8D1-3AB3-0944-F5AB-503EDEE6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January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67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0010D-5190-39DF-00E1-3DE8A23EE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0D0CF-555C-1918-442E-4F331C411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AB49E-89ED-243D-E519-8C956F69E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D2E1176-859B-026D-82B2-8B5A9B74C92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598EE-5998-AD37-C11A-36DD2DC05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6963"/>
            <a:ext cx="9144000" cy="2163535"/>
          </a:xfrm>
        </p:spPr>
        <p:txBody>
          <a:bodyPr/>
          <a:lstStyle>
            <a:lvl1pPr algn="ctr">
              <a:defRPr sz="4800" b="1">
                <a:solidFill>
                  <a:srgbClr val="001CFE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9AC8973-3E2D-447C-9916-BE573B137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4613"/>
            <a:ext cx="190976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74613"/>
            <a:ext cx="5580062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890B677-E91A-46D0-B42D-EAE609B50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6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69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87575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96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9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65044"/>
            <a:ext cx="8852598" cy="925202"/>
          </a:xfrm>
        </p:spPr>
        <p:txBody>
          <a:bodyPr/>
          <a:lstStyle>
            <a:lvl1pPr>
              <a:defRPr sz="40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55560"/>
            <a:ext cx="8852597" cy="5446207"/>
          </a:xfrm>
        </p:spPr>
        <p:txBody>
          <a:bodyPr/>
          <a:lstStyle>
            <a:lvl1pPr marL="401638" indent="-3921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Zapf Dingbats"/>
              <a:buChar char="➺"/>
              <a:tabLst/>
              <a:defRPr sz="3200"/>
            </a:lvl1pPr>
            <a:lvl2pPr marL="803275" indent="-3381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CFE"/>
              </a:buClr>
              <a:buSzPct val="85000"/>
              <a:buFont typeface="Zapf Dingbats"/>
              <a:buChar char="➺"/>
              <a:tabLst/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95360" y="6553200"/>
            <a:ext cx="548640" cy="304800"/>
          </a:xfrm>
          <a:prstGeom prst="rect">
            <a:avLst/>
          </a:prstGeom>
        </p:spPr>
        <p:txBody>
          <a:bodyPr anchor="ctr" anchorCtr="0"/>
          <a:lstStyle>
            <a:lvl1pPr algn="r">
              <a:defRPr sz="2000" i="0">
                <a:solidFill>
                  <a:srgbClr val="0000FF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965200"/>
            <a:ext cx="3744912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965200"/>
            <a:ext cx="3744913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DB1A6F7-CEA9-4986-B891-18E40EE19B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844CDA-081D-7C4C-AC9B-679189A47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95360" y="6553200"/>
            <a:ext cx="548640" cy="304800"/>
          </a:xfrm>
          <a:prstGeom prst="rect">
            <a:avLst/>
          </a:prstGeom>
        </p:spPr>
        <p:txBody>
          <a:bodyPr anchor="ctr" anchorCtr="0"/>
          <a:lstStyle>
            <a:lvl1pPr algn="r">
              <a:defRPr sz="16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D171874-E890-DA45-9F2D-4878B2FA6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95360" y="6553200"/>
            <a:ext cx="548640" cy="304800"/>
          </a:xfrm>
          <a:prstGeom prst="rect">
            <a:avLst/>
          </a:prstGeom>
        </p:spPr>
        <p:txBody>
          <a:bodyPr anchor="ctr" anchorCtr="0"/>
          <a:lstStyle>
            <a:lvl1pPr algn="r">
              <a:defRPr sz="16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522F413-B3BA-48F0-9340-60CB051385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E6E24A7-D274-4928-9E5E-89698AA27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725" y="164592"/>
            <a:ext cx="885259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02" tIns="46301" rIns="92602" bIns="463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725" y="1155559"/>
            <a:ext cx="8852597" cy="56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58" tIns="44758" rIns="91058" bIns="44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64489"/>
            <a:ext cx="457200" cy="304800"/>
          </a:xfrm>
          <a:prstGeom prst="rect">
            <a:avLst/>
          </a:prstGeom>
        </p:spPr>
        <p:txBody>
          <a:bodyPr tIns="0" bIns="0"/>
          <a:lstStyle>
            <a:lvl1pPr>
              <a:defRPr sz="1800" b="1" i="0">
                <a:solidFill>
                  <a:srgbClr val="0200EF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09" r:id="rId16"/>
    <p:sldLayoutId id="2147483711" r:id="rId17"/>
  </p:sldLayoutIdLst>
  <p:transition/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4000" b="1" i="0">
          <a:solidFill>
            <a:srgbClr val="001CFE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9pPr>
    </p:titleStyle>
    <p:bodyStyle>
      <a:lvl1pPr marL="342900" indent="-342900" algn="l" defTabSz="889000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tx1"/>
        </a:buClr>
        <a:buSzPct val="75000"/>
        <a:buFont typeface="Courier New" charset="0"/>
        <a:buChar char="o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.AppleSystemUIFont" charset="-120"/>
        <a:buChar char="→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bg2"/>
        </a:buClr>
        <a:buSzPct val="75000"/>
        <a:buFont typeface="ZapfDingbatsITC" charset="0"/>
        <a:buChar char="➤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4859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Helvetica" pitchFamily="34" charset="0"/>
          <a:cs typeface="+mn-cs"/>
        </a:defRPr>
      </a:lvl4pPr>
      <a:lvl5pPr marL="18288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5pPr>
      <a:lvl6pPr marL="22860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6pPr>
      <a:lvl7pPr marL="27432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7pPr>
      <a:lvl8pPr marL="32004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8pPr>
      <a:lvl9pPr marL="36576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0E08F-4DF0-83BE-CF4C-984BC9A6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2944-A21A-FDFD-B737-B711619ED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67FCD-BD62-CF2D-1BAC-674C87D8B11B}"/>
              </a:ext>
            </a:extLst>
          </p:cNvPr>
          <p:cNvSpPr txBox="1"/>
          <p:nvPr/>
        </p:nvSpPr>
        <p:spPr>
          <a:xfrm>
            <a:off x="189968" y="244231"/>
            <a:ext cx="582954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Suppose the following measurements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	fraction of FP ops = 25%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	Average CPI of FP ops = 4 cycles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	fraction of FPSQR = 2%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	Average CPI of FPSQR = 20 cycles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	Average CPI of other </a:t>
            </a:r>
            <a:r>
              <a:rPr lang="en-US" i="0" dirty="0" err="1">
                <a:latin typeface="Calibri" charset="0"/>
                <a:ea typeface="Calibri" charset="0"/>
                <a:cs typeface="Calibri" charset="0"/>
              </a:rPr>
              <a:t>inst</a:t>
            </a: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i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1.33</a:t>
            </a: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 cycles</a:t>
            </a:r>
          </a:p>
          <a:p>
            <a:endParaRPr lang="en-US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Design #1: decrease CPI of FPSQR to 2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Design #2: decrease CPI of FP ops to</a:t>
            </a:r>
            <a:r>
              <a:rPr lang="en-US" i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2.5</a:t>
            </a:r>
          </a:p>
          <a:p>
            <a:pPr>
              <a:spcBef>
                <a:spcPts val="1200"/>
              </a:spcBef>
            </a:pP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Compare these two design alternatives.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C7611-247F-92D7-8A7B-5D872E47DFCB}"/>
              </a:ext>
            </a:extLst>
          </p:cNvPr>
          <p:cNvSpPr txBox="1"/>
          <p:nvPr/>
        </p:nvSpPr>
        <p:spPr>
          <a:xfrm>
            <a:off x="-1" y="6615696"/>
            <a:ext cx="421916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1.9  Quantitative Principles of Computer Design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D1FF8-741F-4077-2031-2363CA71702D}"/>
              </a:ext>
            </a:extLst>
          </p:cNvPr>
          <p:cNvSpPr txBox="1"/>
          <p:nvPr/>
        </p:nvSpPr>
        <p:spPr>
          <a:xfrm>
            <a:off x="189968" y="4183771"/>
            <a:ext cx="707289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Solution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Original CPI = (4 x 25%) + (1.33 x 75%) = 2.0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Design #1: New CPI = 2.0 – 2% ( 20 – 2) = </a:t>
            </a:r>
            <a:r>
              <a:rPr lang="en-US" i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1.64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Design #2: New CPI = (75% x 1.33) + (25% x 2.5) = </a:t>
            </a:r>
            <a:r>
              <a:rPr lang="en-US" i="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rPr>
              <a:t>1.625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Speedup = 2.00/1.625 = 1.23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DB3D25-C2A6-C674-F18D-D4C85E43CD3C}"/>
                  </a:ext>
                </a:extLst>
              </p14:cNvPr>
              <p14:cNvContentPartPr/>
              <p14:nvPr/>
            </p14:nvContentPartPr>
            <p14:xfrm>
              <a:off x="2129089" y="505106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DB3D25-C2A6-C674-F18D-D4C85E43CD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2969" y="504494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5348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D1DC-7F6C-A139-AEF1-34434262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2B64F-C1AF-92DF-1B27-234F5F8F6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09FA8-C7CB-5C95-468B-A97F0BCD82E7}"/>
              </a:ext>
            </a:extLst>
          </p:cNvPr>
          <p:cNvSpPr txBox="1"/>
          <p:nvPr/>
        </p:nvSpPr>
        <p:spPr>
          <a:xfrm>
            <a:off x="189968" y="244231"/>
            <a:ext cx="771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Find the number of dies per 300 mm (30 cm) wafer for a die 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that is 1.5 cm on a side and for a die that is 1.0 cm on a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1C699-CE23-D294-E7BE-E49388313FD2}"/>
              </a:ext>
            </a:extLst>
          </p:cNvPr>
          <p:cNvSpPr txBox="1"/>
          <p:nvPr/>
        </p:nvSpPr>
        <p:spPr>
          <a:xfrm>
            <a:off x="-1" y="6615696"/>
            <a:ext cx="421916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1.9  Quantitative Principles of Computer Design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21481-F274-67E8-D1D5-D01766062E9D}"/>
              </a:ext>
            </a:extLst>
          </p:cNvPr>
          <p:cNvSpPr txBox="1"/>
          <p:nvPr/>
        </p:nvSpPr>
        <p:spPr>
          <a:xfrm>
            <a:off x="189968" y="1062600"/>
            <a:ext cx="14253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Solution</a:t>
            </a: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757CA9-6358-2C8D-001D-1ECA388CB2A6}"/>
                  </a:ext>
                </a:extLst>
              </p14:cNvPr>
              <p14:cNvContentPartPr/>
              <p14:nvPr/>
            </p14:nvContentPartPr>
            <p14:xfrm>
              <a:off x="2129089" y="505106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DB3D25-C2A6-C674-F18D-D4C85E43CD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2969" y="504494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paper with math equations&#10;&#10;Description automatically generated">
            <a:extLst>
              <a:ext uri="{FF2B5EF4-FFF2-40B4-BE49-F238E27FC236}">
                <a16:creationId xmlns:a16="http://schemas.microsoft.com/office/drawing/2014/main" id="{AB07BA4F-8D96-F24A-DF9E-597AB5659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9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6" y="2878482"/>
            <a:ext cx="8164287" cy="26215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D479C49-4092-71C7-4F7E-799AC820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2663" y="1638215"/>
            <a:ext cx="6117758" cy="8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9347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Circuit: Wafer and Die</a:t>
            </a:r>
            <a:endParaRPr lang="en-AU" dirty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43" y="1223304"/>
            <a:ext cx="5608214" cy="5482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828" y="2525485"/>
            <a:ext cx="101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wafer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1257" y="2198914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die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291943" y="2612571"/>
            <a:ext cx="1589314" cy="10450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589314" y="2960914"/>
            <a:ext cx="576943" cy="2068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529943" y="2645229"/>
            <a:ext cx="2351314" cy="19267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D539C8-4C0D-314D-81AB-008820F7A7E0}"/>
              </a:ext>
            </a:extLst>
          </p:cNvPr>
          <p:cNvSpPr txBox="1"/>
          <p:nvPr/>
        </p:nvSpPr>
        <p:spPr>
          <a:xfrm>
            <a:off x="-1" y="6610888"/>
            <a:ext cx="173085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1.6  Trends in Cost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129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A4592-F6A5-4962-C7A7-6B5578ABB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7877-4C13-5E0B-6D18-93AB673CA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9DA20-35DF-7262-C9B0-AB376737D090}"/>
              </a:ext>
            </a:extLst>
          </p:cNvPr>
          <p:cNvSpPr txBox="1"/>
          <p:nvPr/>
        </p:nvSpPr>
        <p:spPr>
          <a:xfrm>
            <a:off x="189968" y="244231"/>
            <a:ext cx="8303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Find the die yield for dies that are 1.5 cm on a side and 1.0 cm on</a:t>
            </a:r>
            <a:br>
              <a:rPr lang="en-US" i="0" dirty="0">
                <a:latin typeface="Calibri" charset="0"/>
                <a:ea typeface="Calibri" charset="0"/>
                <a:cs typeface="Calibri" charset="0"/>
              </a:rPr>
            </a:b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a side, assuming a defect density of 0.047 per cm</a:t>
            </a:r>
            <a:r>
              <a:rPr lang="en-US" i="0" baseline="30000" dirty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and N is 12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7EABE-C6DC-870E-C640-C6BCD1ABE4DE}"/>
              </a:ext>
            </a:extLst>
          </p:cNvPr>
          <p:cNvSpPr txBox="1"/>
          <p:nvPr/>
        </p:nvSpPr>
        <p:spPr>
          <a:xfrm>
            <a:off x="-1" y="6615696"/>
            <a:ext cx="421916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1.9  Quantitative Principles of Computer Design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676E5-C295-A1F5-53C5-D156DEB8F032}"/>
              </a:ext>
            </a:extLst>
          </p:cNvPr>
          <p:cNvSpPr txBox="1"/>
          <p:nvPr/>
        </p:nvSpPr>
        <p:spPr>
          <a:xfrm>
            <a:off x="189968" y="106260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Solution</a:t>
            </a: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800" b="1" i="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8FA8F3-F090-E0B8-22D8-AC0E6EF162B3}"/>
                  </a:ext>
                </a:extLst>
              </p14:cNvPr>
              <p14:cNvContentPartPr/>
              <p14:nvPr/>
            </p14:nvContentPartPr>
            <p14:xfrm>
              <a:off x="2129089" y="505106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DB3D25-C2A6-C674-F18D-D4C85E43CD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2969" y="504494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5">
            <a:extLst>
              <a:ext uri="{FF2B5EF4-FFF2-40B4-BE49-F238E27FC236}">
                <a16:creationId xmlns:a16="http://schemas.microsoft.com/office/drawing/2014/main" id="{70B00EF3-BC42-0819-ABF6-F8EAB3E8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329" y="1539535"/>
            <a:ext cx="7559339" cy="6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A math problem with numbers and equations&#10;&#10;Description automatically generated with medium confidence">
            <a:extLst>
              <a:ext uri="{FF2B5EF4-FFF2-40B4-BE49-F238E27FC236}">
                <a16:creationId xmlns:a16="http://schemas.microsoft.com/office/drawing/2014/main" id="{262D06A9-9711-4E3C-1530-E50DF2C24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979293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58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8267-6E20-A419-B3D5-E64C66986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 descr="A close-up of a paper&#10;&#10;Description automatically generated">
            <a:extLst>
              <a:ext uri="{FF2B5EF4-FFF2-40B4-BE49-F238E27FC236}">
                <a16:creationId xmlns:a16="http://schemas.microsoft.com/office/drawing/2014/main" id="{C603C343-4224-4C23-2FD1-F4D4A074A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070"/>
            <a:ext cx="9144000" cy="45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725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HP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HPG">
      <a:majorFont>
        <a:latin typeface="Neo Sans Intel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D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000" b="1" i="0" u="none" strike="noStrike" cap="none" normalizeH="0" baseline="0" dirty="0" smtClean="0">
            <a:ln>
              <a:noFill/>
            </a:ln>
            <a:solidFill>
              <a:srgbClr val="0712D9"/>
            </a:solidFill>
            <a:effectLst/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MHP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P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165545</TotalTime>
  <Words>264</Words>
  <Application>Microsoft Office PowerPoint</Application>
  <PresentationFormat>On-screen Show (4:3)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.AppleSystemUIFont</vt:lpstr>
      <vt:lpstr>Arial</vt:lpstr>
      <vt:lpstr>Calibri</vt:lpstr>
      <vt:lpstr>Courier New</vt:lpstr>
      <vt:lpstr>Helvetica</vt:lpstr>
      <vt:lpstr>Monaco</vt:lpstr>
      <vt:lpstr>Neo Sans Intel</vt:lpstr>
      <vt:lpstr>Times New Roman</vt:lpstr>
      <vt:lpstr>Zapf Dingbats</vt:lpstr>
      <vt:lpstr>ZapfDingbatsITC</vt:lpstr>
      <vt:lpstr>MHPG</vt:lpstr>
      <vt:lpstr>PowerPoint Presentation</vt:lpstr>
      <vt:lpstr>PowerPoint Presentation</vt:lpstr>
      <vt:lpstr>Integrated Circuit: Wafer and Die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Srinivas Katkoori</cp:lastModifiedBy>
  <cp:revision>3310</cp:revision>
  <cp:lastPrinted>2018-08-27T16:26:00Z</cp:lastPrinted>
  <dcterms:created xsi:type="dcterms:W3CDTF">1997-04-13T14:24:48Z</dcterms:created>
  <dcterms:modified xsi:type="dcterms:W3CDTF">2025-01-27T20:27:49Z</dcterms:modified>
</cp:coreProperties>
</file>