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0"/>
  </p:notesMasterIdLst>
  <p:sldIdLst>
    <p:sldId id="256" r:id="rId2"/>
    <p:sldId id="319" r:id="rId3"/>
    <p:sldId id="320" r:id="rId4"/>
    <p:sldId id="321" r:id="rId5"/>
    <p:sldId id="257" r:id="rId6"/>
    <p:sldId id="322" r:id="rId7"/>
    <p:sldId id="323" r:id="rId8"/>
    <p:sldId id="259" r:id="rId9"/>
  </p:sldIdLst>
  <p:sldSz cx="9144000" cy="5143500" type="screen16x9"/>
  <p:notesSz cx="6858000" cy="9144000"/>
  <p:embeddedFontLst>
    <p:embeddedFont>
      <p:font typeface="Roboto Condensed"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890D53-A575-46BF-A80E-936AEC3BF8F0}">
  <a:tblStyle styleId="{F6890D53-A575-46BF-A80E-936AEC3BF8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d-ID" sz="1200" b="1" dirty="0"/>
              <a:t>Jumlah Pengunjung</a:t>
            </a:r>
            <a:r>
              <a:rPr lang="id-ID" sz="1200" b="1" baseline="0" dirty="0"/>
              <a:t> Perpustakaan Nasional Republik Indonesia</a:t>
            </a:r>
            <a:endParaRPr lang="en-US" sz="1200" b="1" dirty="0"/>
          </a:p>
        </c:rich>
      </c:tx>
      <c:layout>
        <c:manualLayout>
          <c:xMode val="edge"/>
          <c:yMode val="edge"/>
          <c:x val="0.13810360244817427"/>
          <c:y val="2.719718063032499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Jumlah Pengunjung</c:v>
                </c:pt>
              </c:strCache>
            </c:strRef>
          </c:tx>
          <c:spPr>
            <a:solidFill>
              <a:schemeClr val="accent1"/>
            </a:solidFill>
            <a:ln>
              <a:noFill/>
            </a:ln>
            <a:effectLst/>
            <a:sp3d/>
          </c:spPr>
          <c:invertIfNegative val="0"/>
          <c:cat>
            <c:numRef>
              <c:f>Sheet1!$A$2:$A$9</c:f>
              <c:numCache>
                <c:formatCode>General</c:formatCode>
                <c:ptCount val="8"/>
                <c:pt idx="0">
                  <c:v>2013</c:v>
                </c:pt>
                <c:pt idx="1">
                  <c:v>2014</c:v>
                </c:pt>
                <c:pt idx="2">
                  <c:v>2015</c:v>
                </c:pt>
                <c:pt idx="3">
                  <c:v>2016</c:v>
                </c:pt>
                <c:pt idx="4">
                  <c:v>2017</c:v>
                </c:pt>
                <c:pt idx="5">
                  <c:v>2018</c:v>
                </c:pt>
                <c:pt idx="6">
                  <c:v>2019</c:v>
                </c:pt>
                <c:pt idx="7">
                  <c:v>2020</c:v>
                </c:pt>
              </c:numCache>
            </c:numRef>
          </c:cat>
          <c:val>
            <c:numRef>
              <c:f>Sheet1!$B$2:$B$9</c:f>
              <c:numCache>
                <c:formatCode>General</c:formatCode>
                <c:ptCount val="8"/>
                <c:pt idx="0">
                  <c:v>1512</c:v>
                </c:pt>
                <c:pt idx="1">
                  <c:v>355369</c:v>
                </c:pt>
                <c:pt idx="2">
                  <c:v>552542</c:v>
                </c:pt>
                <c:pt idx="3">
                  <c:v>575585</c:v>
                </c:pt>
                <c:pt idx="4">
                  <c:v>593167</c:v>
                </c:pt>
                <c:pt idx="5" formatCode="#,##0">
                  <c:v>534814</c:v>
                </c:pt>
                <c:pt idx="6">
                  <c:v>536758</c:v>
                </c:pt>
                <c:pt idx="7">
                  <c:v>253722</c:v>
                </c:pt>
              </c:numCache>
            </c:numRef>
          </c:val>
          <c:extLst>
            <c:ext xmlns:c16="http://schemas.microsoft.com/office/drawing/2014/chart" uri="{C3380CC4-5D6E-409C-BE32-E72D297353CC}">
              <c16:uniqueId val="{00000000-DE48-4353-9FFA-C08891717A76}"/>
            </c:ext>
          </c:extLst>
        </c:ser>
        <c:dLbls>
          <c:showLegendKey val="0"/>
          <c:showVal val="0"/>
          <c:showCatName val="0"/>
          <c:showSerName val="0"/>
          <c:showPercent val="0"/>
          <c:showBubbleSize val="0"/>
        </c:dLbls>
        <c:gapWidth val="150"/>
        <c:shape val="box"/>
        <c:axId val="1427138015"/>
        <c:axId val="1427117215"/>
        <c:axId val="0"/>
      </c:bar3DChart>
      <c:catAx>
        <c:axId val="142713801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7117215"/>
        <c:crosses val="autoZero"/>
        <c:auto val="1"/>
        <c:lblAlgn val="ctr"/>
        <c:lblOffset val="100"/>
        <c:noMultiLvlLbl val="0"/>
      </c:catAx>
      <c:valAx>
        <c:axId val="14271172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7138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5b6aa966f_1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5b6aa966f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5b6aa966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5b6aa966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699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4b3e20b62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4b3e20b62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120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173edce30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173edce30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24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5b6aa966f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5b6aa966f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77863591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77863591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63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14b3e20b62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14b3e20b62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242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4b3e20b6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4b3e20b6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flipH="1">
            <a:off x="1652185" y="267504"/>
            <a:ext cx="5839455" cy="4608575"/>
            <a:chOff x="1034575" y="691050"/>
            <a:chExt cx="5488725" cy="4331775"/>
          </a:xfrm>
        </p:grpSpPr>
        <p:sp>
          <p:nvSpPr>
            <p:cNvPr id="10" name="Google Shape;10;p2"/>
            <p:cNvSpPr/>
            <p:nvPr/>
          </p:nvSpPr>
          <p:spPr>
            <a:xfrm>
              <a:off x="1118875" y="1005625"/>
              <a:ext cx="2935900" cy="3696250"/>
            </a:xfrm>
            <a:custGeom>
              <a:avLst/>
              <a:gdLst/>
              <a:ahLst/>
              <a:cxnLst/>
              <a:rect l="l" t="t" r="r" b="b"/>
              <a:pathLst>
                <a:path w="117436" h="147850" extrusionOk="0">
                  <a:moveTo>
                    <a:pt x="35931" y="0"/>
                  </a:moveTo>
                  <a:cubicBezTo>
                    <a:pt x="31429" y="0"/>
                    <a:pt x="26925" y="120"/>
                    <a:pt x="22422" y="360"/>
                  </a:cubicBezTo>
                  <a:lnTo>
                    <a:pt x="18577" y="537"/>
                  </a:lnTo>
                  <a:lnTo>
                    <a:pt x="0" y="134952"/>
                  </a:lnTo>
                  <a:cubicBezTo>
                    <a:pt x="5560" y="134589"/>
                    <a:pt x="11123" y="134408"/>
                    <a:pt x="16681" y="134408"/>
                  </a:cubicBezTo>
                  <a:cubicBezTo>
                    <a:pt x="44593" y="134408"/>
                    <a:pt x="72355" y="138968"/>
                    <a:pt x="98800" y="147849"/>
                  </a:cubicBezTo>
                  <a:lnTo>
                    <a:pt x="117436" y="13375"/>
                  </a:lnTo>
                  <a:cubicBezTo>
                    <a:pt x="91179" y="4521"/>
                    <a:pt x="63609" y="0"/>
                    <a:pt x="35931" y="0"/>
                  </a:cubicBezTo>
                  <a:close/>
                </a:path>
              </a:pathLst>
            </a:custGeom>
            <a:solidFill>
              <a:srgbClr val="84513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88850" y="1326125"/>
              <a:ext cx="2934450" cy="3696700"/>
            </a:xfrm>
            <a:custGeom>
              <a:avLst/>
              <a:gdLst/>
              <a:ahLst/>
              <a:cxnLst/>
              <a:rect l="l" t="t" r="r" b="b"/>
              <a:pathLst>
                <a:path w="117378" h="147868" extrusionOk="0">
                  <a:moveTo>
                    <a:pt x="35433" y="1"/>
                  </a:moveTo>
                  <a:cubicBezTo>
                    <a:pt x="29837" y="1"/>
                    <a:pt x="24235" y="185"/>
                    <a:pt x="18637" y="555"/>
                  </a:cubicBezTo>
                  <a:lnTo>
                    <a:pt x="1" y="135029"/>
                  </a:lnTo>
                  <a:cubicBezTo>
                    <a:pt x="5613" y="134663"/>
                    <a:pt x="11225" y="134481"/>
                    <a:pt x="16828" y="134481"/>
                  </a:cubicBezTo>
                  <a:cubicBezTo>
                    <a:pt x="44718" y="134481"/>
                    <a:pt x="72395" y="139000"/>
                    <a:pt x="98800" y="147867"/>
                  </a:cubicBezTo>
                  <a:lnTo>
                    <a:pt x="117377" y="13453"/>
                  </a:lnTo>
                  <a:lnTo>
                    <a:pt x="113768" y="12269"/>
                  </a:lnTo>
                  <a:cubicBezTo>
                    <a:pt x="88453" y="4157"/>
                    <a:pt x="62008" y="1"/>
                    <a:pt x="35433" y="1"/>
                  </a:cubicBezTo>
                  <a:close/>
                </a:path>
              </a:pathLst>
            </a:custGeom>
            <a:solidFill>
              <a:srgbClr val="84513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34575" y="897100"/>
              <a:ext cx="2882650" cy="3692375"/>
            </a:xfrm>
            <a:custGeom>
              <a:avLst/>
              <a:gdLst/>
              <a:ahLst/>
              <a:cxnLst/>
              <a:rect l="l" t="t" r="r" b="b"/>
              <a:pathLst>
                <a:path w="115306" h="147695" extrusionOk="0">
                  <a:moveTo>
                    <a:pt x="37848" y="0"/>
                  </a:moveTo>
                  <a:cubicBezTo>
                    <a:pt x="33422" y="0"/>
                    <a:pt x="28988" y="127"/>
                    <a:pt x="24552" y="382"/>
                  </a:cubicBezTo>
                  <a:lnTo>
                    <a:pt x="21002" y="619"/>
                  </a:lnTo>
                  <a:lnTo>
                    <a:pt x="0" y="126692"/>
                  </a:lnTo>
                  <a:lnTo>
                    <a:pt x="2899" y="135034"/>
                  </a:lnTo>
                  <a:cubicBezTo>
                    <a:pt x="8340" y="134661"/>
                    <a:pt x="13784" y="134476"/>
                    <a:pt x="19222" y="134476"/>
                  </a:cubicBezTo>
                  <a:cubicBezTo>
                    <a:pt x="45774" y="134476"/>
                    <a:pt x="72179" y="138904"/>
                    <a:pt x="97321" y="147694"/>
                  </a:cubicBezTo>
                  <a:lnTo>
                    <a:pt x="115306" y="13220"/>
                  </a:lnTo>
                  <a:cubicBezTo>
                    <a:pt x="90379" y="4506"/>
                    <a:pt x="64238" y="0"/>
                    <a:pt x="37848" y="0"/>
                  </a:cubicBezTo>
                  <a:close/>
                </a:path>
              </a:pathLst>
            </a:custGeom>
            <a:solidFill>
              <a:srgbClr val="FFE3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67575" y="1179500"/>
              <a:ext cx="2987675" cy="3750150"/>
            </a:xfrm>
            <a:custGeom>
              <a:avLst/>
              <a:gdLst/>
              <a:ahLst/>
              <a:cxnLst/>
              <a:rect l="l" t="t" r="r" b="b"/>
              <a:pathLst>
                <a:path w="119507" h="150006" extrusionOk="0">
                  <a:moveTo>
                    <a:pt x="62121" y="1"/>
                  </a:moveTo>
                  <a:cubicBezTo>
                    <a:pt x="47562" y="1"/>
                    <a:pt x="32854" y="1086"/>
                    <a:pt x="17986" y="1924"/>
                  </a:cubicBezTo>
                  <a:lnTo>
                    <a:pt x="1" y="136398"/>
                  </a:lnTo>
                  <a:cubicBezTo>
                    <a:pt x="5005" y="136122"/>
                    <a:pt x="10014" y="135984"/>
                    <a:pt x="15022" y="135984"/>
                  </a:cubicBezTo>
                  <a:cubicBezTo>
                    <a:pt x="44352" y="135984"/>
                    <a:pt x="73627" y="140707"/>
                    <a:pt x="101522" y="150005"/>
                  </a:cubicBezTo>
                  <a:lnTo>
                    <a:pt x="119507" y="15531"/>
                  </a:lnTo>
                  <a:cubicBezTo>
                    <a:pt x="119507" y="15531"/>
                    <a:pt x="113886" y="7012"/>
                    <a:pt x="113413" y="6834"/>
                  </a:cubicBezTo>
                  <a:cubicBezTo>
                    <a:pt x="96514" y="1533"/>
                    <a:pt x="79423" y="1"/>
                    <a:pt x="62121" y="1"/>
                  </a:cubicBezTo>
                  <a:close/>
                </a:path>
              </a:pathLst>
            </a:custGeom>
            <a:solidFill>
              <a:srgbClr val="FFE3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455750" y="1502700"/>
              <a:ext cx="2956600" cy="3366300"/>
            </a:xfrm>
            <a:custGeom>
              <a:avLst/>
              <a:gdLst/>
              <a:ahLst/>
              <a:cxnLst/>
              <a:rect l="l" t="t" r="r" b="b"/>
              <a:pathLst>
                <a:path w="118264" h="134652" extrusionOk="0">
                  <a:moveTo>
                    <a:pt x="118264" y="0"/>
                  </a:moveTo>
                  <a:lnTo>
                    <a:pt x="113649" y="33545"/>
                  </a:lnTo>
                  <a:lnTo>
                    <a:pt x="109153" y="67148"/>
                  </a:lnTo>
                  <a:lnTo>
                    <a:pt x="104539" y="100752"/>
                  </a:lnTo>
                  <a:lnTo>
                    <a:pt x="100075" y="134111"/>
                  </a:lnTo>
                  <a:lnTo>
                    <a:pt x="100075" y="134111"/>
                  </a:lnTo>
                  <a:cubicBezTo>
                    <a:pt x="84047" y="128820"/>
                    <a:pt x="67551" y="124880"/>
                    <a:pt x="50761" y="122642"/>
                  </a:cubicBezTo>
                  <a:cubicBezTo>
                    <a:pt x="42360" y="121459"/>
                    <a:pt x="33900" y="120690"/>
                    <a:pt x="25381" y="120394"/>
                  </a:cubicBezTo>
                  <a:cubicBezTo>
                    <a:pt x="22278" y="120285"/>
                    <a:pt x="19175" y="120232"/>
                    <a:pt x="16072" y="120232"/>
                  </a:cubicBezTo>
                  <a:cubicBezTo>
                    <a:pt x="10715" y="120232"/>
                    <a:pt x="5358" y="120390"/>
                    <a:pt x="0" y="120690"/>
                  </a:cubicBezTo>
                  <a:cubicBezTo>
                    <a:pt x="4716" y="120459"/>
                    <a:pt x="9432" y="120338"/>
                    <a:pt x="14148" y="120338"/>
                  </a:cubicBezTo>
                  <a:cubicBezTo>
                    <a:pt x="17892" y="120338"/>
                    <a:pt x="21636" y="120414"/>
                    <a:pt x="25381" y="120571"/>
                  </a:cubicBezTo>
                  <a:cubicBezTo>
                    <a:pt x="33841" y="120985"/>
                    <a:pt x="42360" y="121695"/>
                    <a:pt x="50702" y="122878"/>
                  </a:cubicBezTo>
                  <a:cubicBezTo>
                    <a:pt x="67563" y="125186"/>
                    <a:pt x="84069" y="129209"/>
                    <a:pt x="100161" y="134592"/>
                  </a:cubicBezTo>
                  <a:lnTo>
                    <a:pt x="100397" y="134652"/>
                  </a:lnTo>
                  <a:lnTo>
                    <a:pt x="100456" y="134415"/>
                  </a:lnTo>
                  <a:lnTo>
                    <a:pt x="104953" y="100811"/>
                  </a:lnTo>
                  <a:lnTo>
                    <a:pt x="109390" y="67208"/>
                  </a:lnTo>
                  <a:lnTo>
                    <a:pt x="113886" y="33604"/>
                  </a:lnTo>
                  <a:lnTo>
                    <a:pt x="118264"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449825" y="1467200"/>
              <a:ext cx="2934425" cy="3366300"/>
            </a:xfrm>
            <a:custGeom>
              <a:avLst/>
              <a:gdLst/>
              <a:ahLst/>
              <a:cxnLst/>
              <a:rect l="l" t="t" r="r" b="b"/>
              <a:pathLst>
                <a:path w="117377" h="134652" extrusionOk="0">
                  <a:moveTo>
                    <a:pt x="117377" y="0"/>
                  </a:moveTo>
                  <a:lnTo>
                    <a:pt x="112762" y="33545"/>
                  </a:lnTo>
                  <a:lnTo>
                    <a:pt x="108266" y="67148"/>
                  </a:lnTo>
                  <a:lnTo>
                    <a:pt x="103651" y="100752"/>
                  </a:lnTo>
                  <a:lnTo>
                    <a:pt x="99247" y="134110"/>
                  </a:lnTo>
                  <a:lnTo>
                    <a:pt x="99247" y="134110"/>
                  </a:lnTo>
                  <a:cubicBezTo>
                    <a:pt x="83337" y="128820"/>
                    <a:pt x="66959" y="124880"/>
                    <a:pt x="50347" y="122583"/>
                  </a:cubicBezTo>
                  <a:cubicBezTo>
                    <a:pt x="42005" y="121400"/>
                    <a:pt x="33604" y="120690"/>
                    <a:pt x="25263" y="120335"/>
                  </a:cubicBezTo>
                  <a:cubicBezTo>
                    <a:pt x="22241" y="120229"/>
                    <a:pt x="19227" y="120176"/>
                    <a:pt x="16218" y="120176"/>
                  </a:cubicBezTo>
                  <a:cubicBezTo>
                    <a:pt x="10802" y="120176"/>
                    <a:pt x="5401" y="120347"/>
                    <a:pt x="1" y="120690"/>
                  </a:cubicBezTo>
                  <a:cubicBezTo>
                    <a:pt x="4801" y="120419"/>
                    <a:pt x="9602" y="120284"/>
                    <a:pt x="14402" y="120284"/>
                  </a:cubicBezTo>
                  <a:cubicBezTo>
                    <a:pt x="18003" y="120284"/>
                    <a:pt x="21603" y="120360"/>
                    <a:pt x="25203" y="120512"/>
                  </a:cubicBezTo>
                  <a:cubicBezTo>
                    <a:pt x="33604" y="120926"/>
                    <a:pt x="42005" y="121636"/>
                    <a:pt x="50288" y="122819"/>
                  </a:cubicBezTo>
                  <a:cubicBezTo>
                    <a:pt x="66971" y="125186"/>
                    <a:pt x="83359" y="129209"/>
                    <a:pt x="99333" y="134533"/>
                  </a:cubicBezTo>
                  <a:lnTo>
                    <a:pt x="99569" y="134652"/>
                  </a:lnTo>
                  <a:lnTo>
                    <a:pt x="99569" y="134415"/>
                  </a:lnTo>
                  <a:lnTo>
                    <a:pt x="104066" y="100811"/>
                  </a:lnTo>
                  <a:lnTo>
                    <a:pt x="108562" y="67208"/>
                  </a:lnTo>
                  <a:lnTo>
                    <a:pt x="112999" y="33545"/>
                  </a:lnTo>
                  <a:lnTo>
                    <a:pt x="117377"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42425" y="1427250"/>
              <a:ext cx="2913725" cy="3367800"/>
            </a:xfrm>
            <a:custGeom>
              <a:avLst/>
              <a:gdLst/>
              <a:ahLst/>
              <a:cxnLst/>
              <a:rect l="l" t="t" r="r" b="b"/>
              <a:pathLst>
                <a:path w="116549" h="134712" extrusionOk="0">
                  <a:moveTo>
                    <a:pt x="116549" y="1"/>
                  </a:moveTo>
                  <a:lnTo>
                    <a:pt x="111934" y="33664"/>
                  </a:lnTo>
                  <a:lnTo>
                    <a:pt x="107379" y="67267"/>
                  </a:lnTo>
                  <a:lnTo>
                    <a:pt x="102823" y="100812"/>
                  </a:lnTo>
                  <a:lnTo>
                    <a:pt x="98352" y="134227"/>
                  </a:lnTo>
                  <a:lnTo>
                    <a:pt x="98352" y="134227"/>
                  </a:lnTo>
                  <a:cubicBezTo>
                    <a:pt x="82564" y="128996"/>
                    <a:pt x="66366" y="124940"/>
                    <a:pt x="49933" y="122643"/>
                  </a:cubicBezTo>
                  <a:cubicBezTo>
                    <a:pt x="41651" y="121459"/>
                    <a:pt x="33368" y="120690"/>
                    <a:pt x="25026" y="120394"/>
                  </a:cubicBezTo>
                  <a:cubicBezTo>
                    <a:pt x="21967" y="120286"/>
                    <a:pt x="18900" y="120233"/>
                    <a:pt x="15833" y="120233"/>
                  </a:cubicBezTo>
                  <a:cubicBezTo>
                    <a:pt x="10538" y="120233"/>
                    <a:pt x="5246" y="120391"/>
                    <a:pt x="1" y="120690"/>
                  </a:cubicBezTo>
                  <a:cubicBezTo>
                    <a:pt x="4618" y="120459"/>
                    <a:pt x="9272" y="120339"/>
                    <a:pt x="13921" y="120339"/>
                  </a:cubicBezTo>
                  <a:cubicBezTo>
                    <a:pt x="17613" y="120339"/>
                    <a:pt x="21301" y="120415"/>
                    <a:pt x="24967" y="120572"/>
                  </a:cubicBezTo>
                  <a:cubicBezTo>
                    <a:pt x="33309" y="120986"/>
                    <a:pt x="41591" y="121696"/>
                    <a:pt x="49874" y="122879"/>
                  </a:cubicBezTo>
                  <a:cubicBezTo>
                    <a:pt x="66380" y="125246"/>
                    <a:pt x="82649" y="129328"/>
                    <a:pt x="98445" y="134652"/>
                  </a:cubicBezTo>
                  <a:lnTo>
                    <a:pt x="98682" y="134712"/>
                  </a:lnTo>
                  <a:lnTo>
                    <a:pt x="98682" y="134475"/>
                  </a:lnTo>
                  <a:lnTo>
                    <a:pt x="103238" y="100871"/>
                  </a:lnTo>
                  <a:lnTo>
                    <a:pt x="107734" y="67267"/>
                  </a:lnTo>
                  <a:lnTo>
                    <a:pt x="112171" y="33664"/>
                  </a:lnTo>
                  <a:lnTo>
                    <a:pt x="116549" y="1"/>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35050" y="1382875"/>
              <a:ext cx="2887100" cy="3363375"/>
            </a:xfrm>
            <a:custGeom>
              <a:avLst/>
              <a:gdLst/>
              <a:ahLst/>
              <a:cxnLst/>
              <a:rect l="l" t="t" r="r" b="b"/>
              <a:pathLst>
                <a:path w="115484" h="134535" extrusionOk="0">
                  <a:moveTo>
                    <a:pt x="115483" y="1"/>
                  </a:moveTo>
                  <a:lnTo>
                    <a:pt x="110869" y="33546"/>
                  </a:lnTo>
                  <a:lnTo>
                    <a:pt x="106254" y="67149"/>
                  </a:lnTo>
                  <a:lnTo>
                    <a:pt x="101758" y="100753"/>
                  </a:lnTo>
                  <a:lnTo>
                    <a:pt x="97238" y="134094"/>
                  </a:lnTo>
                  <a:lnTo>
                    <a:pt x="97238" y="134094"/>
                  </a:lnTo>
                  <a:cubicBezTo>
                    <a:pt x="81642" y="128988"/>
                    <a:pt x="65638" y="124997"/>
                    <a:pt x="49400" y="122761"/>
                  </a:cubicBezTo>
                  <a:cubicBezTo>
                    <a:pt x="41236" y="121637"/>
                    <a:pt x="32953" y="120868"/>
                    <a:pt x="24730" y="120631"/>
                  </a:cubicBezTo>
                  <a:cubicBezTo>
                    <a:pt x="21969" y="120533"/>
                    <a:pt x="19214" y="120487"/>
                    <a:pt x="16464" y="120487"/>
                  </a:cubicBezTo>
                  <a:cubicBezTo>
                    <a:pt x="10965" y="120487"/>
                    <a:pt x="5482" y="120671"/>
                    <a:pt x="0" y="120986"/>
                  </a:cubicBezTo>
                  <a:cubicBezTo>
                    <a:pt x="4797" y="120745"/>
                    <a:pt x="9594" y="120624"/>
                    <a:pt x="14403" y="120624"/>
                  </a:cubicBezTo>
                  <a:cubicBezTo>
                    <a:pt x="17838" y="120624"/>
                    <a:pt x="21278" y="120686"/>
                    <a:pt x="24730" y="120809"/>
                  </a:cubicBezTo>
                  <a:cubicBezTo>
                    <a:pt x="32953" y="121164"/>
                    <a:pt x="41176" y="121874"/>
                    <a:pt x="49341" y="122998"/>
                  </a:cubicBezTo>
                  <a:cubicBezTo>
                    <a:pt x="65649" y="125302"/>
                    <a:pt x="81721" y="129318"/>
                    <a:pt x="97321" y="134515"/>
                  </a:cubicBezTo>
                  <a:lnTo>
                    <a:pt x="97321" y="134515"/>
                  </a:lnTo>
                  <a:lnTo>
                    <a:pt x="97616" y="134416"/>
                  </a:lnTo>
                  <a:lnTo>
                    <a:pt x="102172" y="100812"/>
                  </a:lnTo>
                  <a:lnTo>
                    <a:pt x="106609" y="67208"/>
                  </a:lnTo>
                  <a:lnTo>
                    <a:pt x="111046" y="33605"/>
                  </a:lnTo>
                  <a:lnTo>
                    <a:pt x="115483" y="1"/>
                  </a:lnTo>
                  <a:close/>
                  <a:moveTo>
                    <a:pt x="97321" y="134515"/>
                  </a:moveTo>
                  <a:lnTo>
                    <a:pt x="97261" y="134534"/>
                  </a:lnTo>
                  <a:lnTo>
                    <a:pt x="97380" y="134534"/>
                  </a:lnTo>
                  <a:cubicBezTo>
                    <a:pt x="97360" y="134528"/>
                    <a:pt x="97340" y="134521"/>
                    <a:pt x="97321" y="134515"/>
                  </a:cubicBez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90775" y="4204900"/>
              <a:ext cx="2365000" cy="315050"/>
            </a:xfrm>
            <a:custGeom>
              <a:avLst/>
              <a:gdLst/>
              <a:ahLst/>
              <a:cxnLst/>
              <a:rect l="l" t="t" r="r" b="b"/>
              <a:pathLst>
                <a:path w="94600" h="12602" extrusionOk="0">
                  <a:moveTo>
                    <a:pt x="17985" y="0"/>
                  </a:moveTo>
                  <a:lnTo>
                    <a:pt x="12010" y="118"/>
                  </a:lnTo>
                  <a:lnTo>
                    <a:pt x="5976" y="414"/>
                  </a:lnTo>
                  <a:lnTo>
                    <a:pt x="0" y="888"/>
                  </a:lnTo>
                  <a:lnTo>
                    <a:pt x="5976" y="533"/>
                  </a:lnTo>
                  <a:lnTo>
                    <a:pt x="12010" y="296"/>
                  </a:lnTo>
                  <a:lnTo>
                    <a:pt x="17985" y="237"/>
                  </a:lnTo>
                  <a:lnTo>
                    <a:pt x="23961" y="355"/>
                  </a:lnTo>
                  <a:cubicBezTo>
                    <a:pt x="31947" y="533"/>
                    <a:pt x="39934" y="1124"/>
                    <a:pt x="47862" y="2130"/>
                  </a:cubicBezTo>
                  <a:cubicBezTo>
                    <a:pt x="55789" y="3077"/>
                    <a:pt x="63717" y="4437"/>
                    <a:pt x="71526" y="6153"/>
                  </a:cubicBezTo>
                  <a:lnTo>
                    <a:pt x="77324" y="7573"/>
                  </a:lnTo>
                  <a:lnTo>
                    <a:pt x="83122" y="9052"/>
                  </a:lnTo>
                  <a:lnTo>
                    <a:pt x="88861" y="10768"/>
                  </a:lnTo>
                  <a:lnTo>
                    <a:pt x="94599" y="12602"/>
                  </a:lnTo>
                  <a:lnTo>
                    <a:pt x="94599" y="12602"/>
                  </a:lnTo>
                  <a:lnTo>
                    <a:pt x="88861" y="10649"/>
                  </a:lnTo>
                  <a:lnTo>
                    <a:pt x="83181" y="8874"/>
                  </a:lnTo>
                  <a:lnTo>
                    <a:pt x="77383" y="7277"/>
                  </a:lnTo>
                  <a:lnTo>
                    <a:pt x="71526" y="5857"/>
                  </a:lnTo>
                  <a:cubicBezTo>
                    <a:pt x="63717" y="4082"/>
                    <a:pt x="55849" y="2722"/>
                    <a:pt x="47921" y="1716"/>
                  </a:cubicBezTo>
                  <a:cubicBezTo>
                    <a:pt x="39993" y="769"/>
                    <a:pt x="32007" y="178"/>
                    <a:pt x="23961" y="59"/>
                  </a:cubicBezTo>
                  <a:lnTo>
                    <a:pt x="17985"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80425" y="4170875"/>
              <a:ext cx="2369425" cy="313575"/>
            </a:xfrm>
            <a:custGeom>
              <a:avLst/>
              <a:gdLst/>
              <a:ahLst/>
              <a:cxnLst/>
              <a:rect l="l" t="t" r="r" b="b"/>
              <a:pathLst>
                <a:path w="94777" h="12543" extrusionOk="0">
                  <a:moveTo>
                    <a:pt x="17985" y="0"/>
                  </a:moveTo>
                  <a:lnTo>
                    <a:pt x="11951" y="119"/>
                  </a:lnTo>
                  <a:lnTo>
                    <a:pt x="5975" y="415"/>
                  </a:lnTo>
                  <a:lnTo>
                    <a:pt x="0" y="888"/>
                  </a:lnTo>
                  <a:lnTo>
                    <a:pt x="0" y="888"/>
                  </a:lnTo>
                  <a:lnTo>
                    <a:pt x="5975" y="533"/>
                  </a:lnTo>
                  <a:lnTo>
                    <a:pt x="11951" y="296"/>
                  </a:lnTo>
                  <a:lnTo>
                    <a:pt x="17985" y="237"/>
                  </a:lnTo>
                  <a:lnTo>
                    <a:pt x="24020" y="296"/>
                  </a:lnTo>
                  <a:cubicBezTo>
                    <a:pt x="32006" y="533"/>
                    <a:pt x="39993" y="1124"/>
                    <a:pt x="47980" y="2071"/>
                  </a:cubicBezTo>
                  <a:cubicBezTo>
                    <a:pt x="55908" y="3018"/>
                    <a:pt x="63776" y="4319"/>
                    <a:pt x="71585" y="6094"/>
                  </a:cubicBezTo>
                  <a:lnTo>
                    <a:pt x="77442" y="7455"/>
                  </a:lnTo>
                  <a:lnTo>
                    <a:pt x="83299" y="8934"/>
                  </a:lnTo>
                  <a:lnTo>
                    <a:pt x="89038" y="10649"/>
                  </a:lnTo>
                  <a:lnTo>
                    <a:pt x="94777" y="12543"/>
                  </a:lnTo>
                  <a:lnTo>
                    <a:pt x="89097" y="10531"/>
                  </a:lnTo>
                  <a:lnTo>
                    <a:pt x="83299" y="8756"/>
                  </a:lnTo>
                  <a:cubicBezTo>
                    <a:pt x="81406" y="8224"/>
                    <a:pt x="79454" y="7691"/>
                    <a:pt x="77502" y="7159"/>
                  </a:cubicBezTo>
                  <a:lnTo>
                    <a:pt x="71704" y="5739"/>
                  </a:lnTo>
                  <a:cubicBezTo>
                    <a:pt x="63835" y="3964"/>
                    <a:pt x="55967" y="2663"/>
                    <a:pt x="47980" y="1657"/>
                  </a:cubicBezTo>
                  <a:cubicBezTo>
                    <a:pt x="39993" y="770"/>
                    <a:pt x="32006" y="178"/>
                    <a:pt x="24020" y="60"/>
                  </a:cubicBezTo>
                  <a:lnTo>
                    <a:pt x="17985"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67100" y="4138325"/>
              <a:ext cx="2375350" cy="306200"/>
            </a:xfrm>
            <a:custGeom>
              <a:avLst/>
              <a:gdLst/>
              <a:ahLst/>
              <a:cxnLst/>
              <a:rect l="l" t="t" r="r" b="b"/>
              <a:pathLst>
                <a:path w="95014" h="12248" extrusionOk="0">
                  <a:moveTo>
                    <a:pt x="18045" y="1"/>
                  </a:moveTo>
                  <a:lnTo>
                    <a:pt x="12070" y="119"/>
                  </a:lnTo>
                  <a:lnTo>
                    <a:pt x="6035" y="415"/>
                  </a:lnTo>
                  <a:lnTo>
                    <a:pt x="1" y="829"/>
                  </a:lnTo>
                  <a:lnTo>
                    <a:pt x="6035" y="533"/>
                  </a:lnTo>
                  <a:lnTo>
                    <a:pt x="12070" y="297"/>
                  </a:lnTo>
                  <a:lnTo>
                    <a:pt x="18045" y="178"/>
                  </a:lnTo>
                  <a:lnTo>
                    <a:pt x="24079" y="297"/>
                  </a:lnTo>
                  <a:cubicBezTo>
                    <a:pt x="32125" y="474"/>
                    <a:pt x="40112" y="1007"/>
                    <a:pt x="48040" y="1953"/>
                  </a:cubicBezTo>
                  <a:cubicBezTo>
                    <a:pt x="56027" y="2841"/>
                    <a:pt x="63954" y="4142"/>
                    <a:pt x="71763" y="5799"/>
                  </a:cubicBezTo>
                  <a:lnTo>
                    <a:pt x="77620" y="7219"/>
                  </a:lnTo>
                  <a:lnTo>
                    <a:pt x="83477" y="8698"/>
                  </a:lnTo>
                  <a:lnTo>
                    <a:pt x="89216" y="10413"/>
                  </a:lnTo>
                  <a:lnTo>
                    <a:pt x="95014" y="12247"/>
                  </a:lnTo>
                  <a:lnTo>
                    <a:pt x="95014" y="12247"/>
                  </a:lnTo>
                  <a:lnTo>
                    <a:pt x="89275" y="10295"/>
                  </a:lnTo>
                  <a:lnTo>
                    <a:pt x="83477" y="8520"/>
                  </a:lnTo>
                  <a:cubicBezTo>
                    <a:pt x="81584" y="7988"/>
                    <a:pt x="79632" y="7455"/>
                    <a:pt x="77680" y="6982"/>
                  </a:cubicBezTo>
                  <a:lnTo>
                    <a:pt x="71823" y="5562"/>
                  </a:lnTo>
                  <a:cubicBezTo>
                    <a:pt x="64013" y="3846"/>
                    <a:pt x="56086" y="2486"/>
                    <a:pt x="48099" y="1539"/>
                  </a:cubicBezTo>
                  <a:cubicBezTo>
                    <a:pt x="40171" y="652"/>
                    <a:pt x="32125" y="119"/>
                    <a:pt x="24079" y="1"/>
                  </a:cubicBez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55275" y="4098400"/>
              <a:ext cx="2379800" cy="309150"/>
            </a:xfrm>
            <a:custGeom>
              <a:avLst/>
              <a:gdLst/>
              <a:ahLst/>
              <a:cxnLst/>
              <a:rect l="l" t="t" r="r" b="b"/>
              <a:pathLst>
                <a:path w="95192" h="12366" extrusionOk="0">
                  <a:moveTo>
                    <a:pt x="18045" y="0"/>
                  </a:moveTo>
                  <a:lnTo>
                    <a:pt x="12010" y="178"/>
                  </a:lnTo>
                  <a:lnTo>
                    <a:pt x="6035" y="474"/>
                  </a:lnTo>
                  <a:lnTo>
                    <a:pt x="0" y="888"/>
                  </a:lnTo>
                  <a:lnTo>
                    <a:pt x="0" y="888"/>
                  </a:lnTo>
                  <a:lnTo>
                    <a:pt x="6035" y="533"/>
                  </a:lnTo>
                  <a:lnTo>
                    <a:pt x="12069" y="296"/>
                  </a:lnTo>
                  <a:lnTo>
                    <a:pt x="18045" y="237"/>
                  </a:lnTo>
                  <a:lnTo>
                    <a:pt x="24079" y="296"/>
                  </a:lnTo>
                  <a:cubicBezTo>
                    <a:pt x="32125" y="533"/>
                    <a:pt x="40171" y="1065"/>
                    <a:pt x="48158" y="2012"/>
                  </a:cubicBezTo>
                  <a:cubicBezTo>
                    <a:pt x="56145" y="2959"/>
                    <a:pt x="64072" y="4260"/>
                    <a:pt x="71941" y="5917"/>
                  </a:cubicBezTo>
                  <a:cubicBezTo>
                    <a:pt x="73893" y="6390"/>
                    <a:pt x="75845" y="6863"/>
                    <a:pt x="77798" y="7277"/>
                  </a:cubicBezTo>
                  <a:cubicBezTo>
                    <a:pt x="79750" y="7810"/>
                    <a:pt x="81702" y="8342"/>
                    <a:pt x="83655" y="8875"/>
                  </a:cubicBezTo>
                  <a:lnTo>
                    <a:pt x="89452" y="10472"/>
                  </a:lnTo>
                  <a:lnTo>
                    <a:pt x="95191" y="12365"/>
                  </a:lnTo>
                  <a:lnTo>
                    <a:pt x="89452" y="10413"/>
                  </a:lnTo>
                  <a:lnTo>
                    <a:pt x="83714" y="8638"/>
                  </a:lnTo>
                  <a:cubicBezTo>
                    <a:pt x="81761" y="8106"/>
                    <a:pt x="79809" y="7573"/>
                    <a:pt x="77857" y="7100"/>
                  </a:cubicBezTo>
                  <a:cubicBezTo>
                    <a:pt x="75904" y="6567"/>
                    <a:pt x="73952" y="6153"/>
                    <a:pt x="72000" y="5680"/>
                  </a:cubicBezTo>
                  <a:cubicBezTo>
                    <a:pt x="64131" y="3905"/>
                    <a:pt x="56204" y="2604"/>
                    <a:pt x="48217" y="1598"/>
                  </a:cubicBezTo>
                  <a:cubicBezTo>
                    <a:pt x="40171" y="710"/>
                    <a:pt x="32125" y="178"/>
                    <a:pt x="24138" y="60"/>
                  </a:cubicBezTo>
                  <a:lnTo>
                    <a:pt x="18045"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810725" y="3647300"/>
              <a:ext cx="331325" cy="1374050"/>
            </a:xfrm>
            <a:custGeom>
              <a:avLst/>
              <a:gdLst/>
              <a:ahLst/>
              <a:cxnLst/>
              <a:rect l="l" t="t" r="r" b="b"/>
              <a:pathLst>
                <a:path w="13253" h="54962" extrusionOk="0">
                  <a:moveTo>
                    <a:pt x="7277" y="0"/>
                  </a:moveTo>
                  <a:lnTo>
                    <a:pt x="0" y="54192"/>
                  </a:lnTo>
                  <a:lnTo>
                    <a:pt x="3727" y="48927"/>
                  </a:lnTo>
                  <a:lnTo>
                    <a:pt x="5975" y="54961"/>
                  </a:lnTo>
                  <a:lnTo>
                    <a:pt x="13252" y="829"/>
                  </a:lnTo>
                  <a:lnTo>
                    <a:pt x="7277"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34575" y="691050"/>
              <a:ext cx="2847150" cy="3695775"/>
            </a:xfrm>
            <a:custGeom>
              <a:avLst/>
              <a:gdLst/>
              <a:ahLst/>
              <a:cxnLst/>
              <a:rect l="l" t="t" r="r" b="b"/>
              <a:pathLst>
                <a:path w="113886" h="147831" extrusionOk="0">
                  <a:moveTo>
                    <a:pt x="34612" y="0"/>
                  </a:moveTo>
                  <a:cubicBezTo>
                    <a:pt x="30315" y="0"/>
                    <a:pt x="26014" y="114"/>
                    <a:pt x="21712" y="341"/>
                  </a:cubicBezTo>
                  <a:lnTo>
                    <a:pt x="17985" y="519"/>
                  </a:lnTo>
                  <a:lnTo>
                    <a:pt x="0" y="134934"/>
                  </a:lnTo>
                  <a:lnTo>
                    <a:pt x="0" y="134934"/>
                  </a:lnTo>
                  <a:cubicBezTo>
                    <a:pt x="5393" y="134570"/>
                    <a:pt x="10789" y="134390"/>
                    <a:pt x="16180" y="134390"/>
                  </a:cubicBezTo>
                  <a:cubicBezTo>
                    <a:pt x="43254" y="134390"/>
                    <a:pt x="70186" y="138950"/>
                    <a:pt x="95842" y="147831"/>
                  </a:cubicBezTo>
                  <a:lnTo>
                    <a:pt x="113886" y="13357"/>
                  </a:lnTo>
                  <a:cubicBezTo>
                    <a:pt x="88371" y="4478"/>
                    <a:pt x="61579" y="0"/>
                    <a:pt x="34612"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30600" y="1011100"/>
              <a:ext cx="2847175" cy="3696700"/>
            </a:xfrm>
            <a:custGeom>
              <a:avLst/>
              <a:gdLst/>
              <a:ahLst/>
              <a:cxnLst/>
              <a:rect l="l" t="t" r="r" b="b"/>
              <a:pathLst>
                <a:path w="113887" h="147868" extrusionOk="0">
                  <a:moveTo>
                    <a:pt x="34352" y="0"/>
                  </a:moveTo>
                  <a:cubicBezTo>
                    <a:pt x="28918" y="0"/>
                    <a:pt x="23479" y="184"/>
                    <a:pt x="18045" y="555"/>
                  </a:cubicBezTo>
                  <a:lnTo>
                    <a:pt x="1" y="135029"/>
                  </a:lnTo>
                  <a:cubicBezTo>
                    <a:pt x="5444" y="134663"/>
                    <a:pt x="10888" y="134480"/>
                    <a:pt x="16323" y="134480"/>
                  </a:cubicBezTo>
                  <a:cubicBezTo>
                    <a:pt x="43379" y="134480"/>
                    <a:pt x="70235" y="139000"/>
                    <a:pt x="95901" y="147867"/>
                  </a:cubicBezTo>
                  <a:lnTo>
                    <a:pt x="113886" y="13452"/>
                  </a:lnTo>
                  <a:lnTo>
                    <a:pt x="110396" y="12269"/>
                  </a:lnTo>
                  <a:cubicBezTo>
                    <a:pt x="85863" y="4156"/>
                    <a:pt x="60159" y="0"/>
                    <a:pt x="34352"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424675" y="1024950"/>
              <a:ext cx="462975" cy="3564525"/>
            </a:xfrm>
            <a:custGeom>
              <a:avLst/>
              <a:gdLst/>
              <a:ahLst/>
              <a:cxnLst/>
              <a:rect l="l" t="t" r="r" b="b"/>
              <a:pathLst>
                <a:path w="18519" h="142581" extrusionOk="0">
                  <a:moveTo>
                    <a:pt x="18104" y="1"/>
                  </a:moveTo>
                  <a:lnTo>
                    <a:pt x="1" y="134416"/>
                  </a:lnTo>
                  <a:lnTo>
                    <a:pt x="1" y="134475"/>
                  </a:lnTo>
                  <a:lnTo>
                    <a:pt x="1480" y="142580"/>
                  </a:lnTo>
                  <a:lnTo>
                    <a:pt x="1953" y="142521"/>
                  </a:lnTo>
                  <a:lnTo>
                    <a:pt x="474" y="134416"/>
                  </a:lnTo>
                  <a:lnTo>
                    <a:pt x="18518" y="60"/>
                  </a:lnTo>
                  <a:lnTo>
                    <a:pt x="18104" y="1"/>
                  </a:lnTo>
                  <a:close/>
                </a:path>
              </a:pathLst>
            </a:custGeom>
            <a:solidFill>
              <a:srgbClr val="845131">
                <a:alpha val="2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txBox="1">
            <a:spLocks noGrp="1"/>
          </p:cNvSpPr>
          <p:nvPr>
            <p:ph type="ctrTitle"/>
          </p:nvPr>
        </p:nvSpPr>
        <p:spPr>
          <a:xfrm rot="-420080">
            <a:off x="2398892" y="988381"/>
            <a:ext cx="4533505" cy="2246361"/>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rgbClr val="191919"/>
              </a:buClr>
              <a:buSzPts val="5200"/>
              <a:buNone/>
              <a:defRPr sz="57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27" name="Google Shape;27;p2"/>
          <p:cNvSpPr txBox="1">
            <a:spLocks noGrp="1"/>
          </p:cNvSpPr>
          <p:nvPr>
            <p:ph type="subTitle" idx="1"/>
          </p:nvPr>
        </p:nvSpPr>
        <p:spPr>
          <a:xfrm rot="-420001">
            <a:off x="2540604" y="3225982"/>
            <a:ext cx="4554045" cy="441243"/>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800"/>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2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24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rot="-2702">
            <a:off x="1101573" y="1970007"/>
            <a:ext cx="3816901" cy="1363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3600"/>
              <a:buNone/>
              <a:defRPr sz="5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rot="905">
            <a:off x="2440230" y="1143618"/>
            <a:ext cx="1139400" cy="7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rot="-1211">
            <a:off x="1732550" y="3411452"/>
            <a:ext cx="2554800" cy="74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1720050" y="535000"/>
            <a:ext cx="5703900" cy="5727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4"/>
          <p:cNvSpPr txBox="1">
            <a:spLocks noGrp="1"/>
          </p:cNvSpPr>
          <p:nvPr>
            <p:ph type="body" idx="1"/>
          </p:nvPr>
        </p:nvSpPr>
        <p:spPr>
          <a:xfrm>
            <a:off x="720000" y="1107700"/>
            <a:ext cx="7704000" cy="349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15100" y="535000"/>
            <a:ext cx="7713900" cy="5727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940400" y="1193525"/>
            <a:ext cx="5108400" cy="186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500"/>
              <a:buNone/>
              <a:defRPr sz="15000"/>
            </a:lvl1pPr>
            <a:lvl2pPr lvl="1" rtl="0">
              <a:lnSpc>
                <a:spcPct val="80000"/>
              </a:lnSpc>
              <a:spcBef>
                <a:spcPts val="0"/>
              </a:spcBef>
              <a:spcAft>
                <a:spcPts val="0"/>
              </a:spcAft>
              <a:buSzPts val="3500"/>
              <a:buNone/>
              <a:defRPr/>
            </a:lvl2pPr>
            <a:lvl3pPr lvl="2" rtl="0">
              <a:lnSpc>
                <a:spcPct val="80000"/>
              </a:lnSpc>
              <a:spcBef>
                <a:spcPts val="0"/>
              </a:spcBef>
              <a:spcAft>
                <a:spcPts val="0"/>
              </a:spcAft>
              <a:buSzPts val="3500"/>
              <a:buNone/>
              <a:defRPr/>
            </a:lvl3pPr>
            <a:lvl4pPr lvl="3" rtl="0">
              <a:lnSpc>
                <a:spcPct val="80000"/>
              </a:lnSpc>
              <a:spcBef>
                <a:spcPts val="0"/>
              </a:spcBef>
              <a:spcAft>
                <a:spcPts val="0"/>
              </a:spcAft>
              <a:buSzPts val="3500"/>
              <a:buNone/>
              <a:defRPr/>
            </a:lvl4pPr>
            <a:lvl5pPr lvl="4" rtl="0">
              <a:lnSpc>
                <a:spcPct val="80000"/>
              </a:lnSpc>
              <a:spcBef>
                <a:spcPts val="0"/>
              </a:spcBef>
              <a:spcAft>
                <a:spcPts val="0"/>
              </a:spcAft>
              <a:buSzPts val="3500"/>
              <a:buNone/>
              <a:defRPr/>
            </a:lvl5pPr>
            <a:lvl6pPr lvl="5" rtl="0">
              <a:lnSpc>
                <a:spcPct val="80000"/>
              </a:lnSpc>
              <a:spcBef>
                <a:spcPts val="0"/>
              </a:spcBef>
              <a:spcAft>
                <a:spcPts val="0"/>
              </a:spcAft>
              <a:buSzPts val="3500"/>
              <a:buNone/>
              <a:defRPr/>
            </a:lvl6pPr>
            <a:lvl7pPr lvl="6" rtl="0">
              <a:lnSpc>
                <a:spcPct val="80000"/>
              </a:lnSpc>
              <a:spcBef>
                <a:spcPts val="0"/>
              </a:spcBef>
              <a:spcAft>
                <a:spcPts val="0"/>
              </a:spcAft>
              <a:buSzPts val="3500"/>
              <a:buNone/>
              <a:defRPr/>
            </a:lvl7pPr>
            <a:lvl8pPr lvl="7" rtl="0">
              <a:lnSpc>
                <a:spcPct val="80000"/>
              </a:lnSpc>
              <a:spcBef>
                <a:spcPts val="0"/>
              </a:spcBef>
              <a:spcAft>
                <a:spcPts val="0"/>
              </a:spcAft>
              <a:buSzPts val="3500"/>
              <a:buNone/>
              <a:defRPr/>
            </a:lvl8pPr>
            <a:lvl9pPr lvl="8" rtl="0">
              <a:lnSpc>
                <a:spcPct val="80000"/>
              </a:lnSpc>
              <a:spcBef>
                <a:spcPts val="0"/>
              </a:spcBef>
              <a:spcAft>
                <a:spcPts val="0"/>
              </a:spcAft>
              <a:buSzPts val="3500"/>
              <a:buNone/>
              <a:defRPr/>
            </a:lvl9pPr>
          </a:lstStyle>
          <a:p>
            <a:endParaRPr/>
          </a:p>
        </p:txBody>
      </p:sp>
      <p:sp>
        <p:nvSpPr>
          <p:cNvPr id="67" name="Google Shape;67;p9"/>
          <p:cNvSpPr txBox="1">
            <a:spLocks noGrp="1"/>
          </p:cNvSpPr>
          <p:nvPr>
            <p:ph type="subTitle" idx="1"/>
          </p:nvPr>
        </p:nvSpPr>
        <p:spPr>
          <a:xfrm>
            <a:off x="2622475" y="3052850"/>
            <a:ext cx="3899100" cy="105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70"/>
        <p:cNvGrpSpPr/>
        <p:nvPr/>
      </p:nvGrpSpPr>
      <p:grpSpPr>
        <a:xfrm>
          <a:off x="0" y="0"/>
          <a:ext cx="0" cy="0"/>
          <a:chOff x="0" y="0"/>
          <a:chExt cx="0" cy="0"/>
        </a:xfrm>
      </p:grpSpPr>
      <p:grpSp>
        <p:nvGrpSpPr>
          <p:cNvPr id="71" name="Google Shape;71;p11"/>
          <p:cNvGrpSpPr/>
          <p:nvPr/>
        </p:nvGrpSpPr>
        <p:grpSpPr>
          <a:xfrm flipH="1">
            <a:off x="1652185" y="398004"/>
            <a:ext cx="5839455" cy="4608575"/>
            <a:chOff x="1034575" y="691050"/>
            <a:chExt cx="5488725" cy="4331775"/>
          </a:xfrm>
        </p:grpSpPr>
        <p:sp>
          <p:nvSpPr>
            <p:cNvPr id="72" name="Google Shape;72;p11"/>
            <p:cNvSpPr/>
            <p:nvPr/>
          </p:nvSpPr>
          <p:spPr>
            <a:xfrm>
              <a:off x="1118875" y="1005625"/>
              <a:ext cx="2935900" cy="3696250"/>
            </a:xfrm>
            <a:custGeom>
              <a:avLst/>
              <a:gdLst/>
              <a:ahLst/>
              <a:cxnLst/>
              <a:rect l="l" t="t" r="r" b="b"/>
              <a:pathLst>
                <a:path w="117436" h="147850" extrusionOk="0">
                  <a:moveTo>
                    <a:pt x="35931" y="0"/>
                  </a:moveTo>
                  <a:cubicBezTo>
                    <a:pt x="31429" y="0"/>
                    <a:pt x="26925" y="120"/>
                    <a:pt x="22422" y="360"/>
                  </a:cubicBezTo>
                  <a:lnTo>
                    <a:pt x="18577" y="537"/>
                  </a:lnTo>
                  <a:lnTo>
                    <a:pt x="0" y="134952"/>
                  </a:lnTo>
                  <a:cubicBezTo>
                    <a:pt x="5560" y="134589"/>
                    <a:pt x="11123" y="134408"/>
                    <a:pt x="16681" y="134408"/>
                  </a:cubicBezTo>
                  <a:cubicBezTo>
                    <a:pt x="44593" y="134408"/>
                    <a:pt x="72355" y="138968"/>
                    <a:pt x="98800" y="147849"/>
                  </a:cubicBezTo>
                  <a:lnTo>
                    <a:pt x="117436" y="13375"/>
                  </a:lnTo>
                  <a:cubicBezTo>
                    <a:pt x="91179" y="4521"/>
                    <a:pt x="63609" y="0"/>
                    <a:pt x="35931" y="0"/>
                  </a:cubicBezTo>
                  <a:close/>
                </a:path>
              </a:pathLst>
            </a:custGeom>
            <a:solidFill>
              <a:srgbClr val="84513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3588850" y="1326125"/>
              <a:ext cx="2934450" cy="3696700"/>
            </a:xfrm>
            <a:custGeom>
              <a:avLst/>
              <a:gdLst/>
              <a:ahLst/>
              <a:cxnLst/>
              <a:rect l="l" t="t" r="r" b="b"/>
              <a:pathLst>
                <a:path w="117378" h="147868" extrusionOk="0">
                  <a:moveTo>
                    <a:pt x="35433" y="1"/>
                  </a:moveTo>
                  <a:cubicBezTo>
                    <a:pt x="29837" y="1"/>
                    <a:pt x="24235" y="185"/>
                    <a:pt x="18637" y="555"/>
                  </a:cubicBezTo>
                  <a:lnTo>
                    <a:pt x="1" y="135029"/>
                  </a:lnTo>
                  <a:cubicBezTo>
                    <a:pt x="5613" y="134663"/>
                    <a:pt x="11225" y="134481"/>
                    <a:pt x="16828" y="134481"/>
                  </a:cubicBezTo>
                  <a:cubicBezTo>
                    <a:pt x="44718" y="134481"/>
                    <a:pt x="72395" y="139000"/>
                    <a:pt x="98800" y="147867"/>
                  </a:cubicBezTo>
                  <a:lnTo>
                    <a:pt x="117377" y="13453"/>
                  </a:lnTo>
                  <a:lnTo>
                    <a:pt x="113768" y="12269"/>
                  </a:lnTo>
                  <a:cubicBezTo>
                    <a:pt x="88453" y="4157"/>
                    <a:pt x="62008" y="1"/>
                    <a:pt x="35433" y="1"/>
                  </a:cubicBezTo>
                  <a:close/>
                </a:path>
              </a:pathLst>
            </a:custGeom>
            <a:solidFill>
              <a:srgbClr val="84513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1034575" y="897100"/>
              <a:ext cx="2882650" cy="3692375"/>
            </a:xfrm>
            <a:custGeom>
              <a:avLst/>
              <a:gdLst/>
              <a:ahLst/>
              <a:cxnLst/>
              <a:rect l="l" t="t" r="r" b="b"/>
              <a:pathLst>
                <a:path w="115306" h="147695" extrusionOk="0">
                  <a:moveTo>
                    <a:pt x="37848" y="0"/>
                  </a:moveTo>
                  <a:cubicBezTo>
                    <a:pt x="33422" y="0"/>
                    <a:pt x="28988" y="127"/>
                    <a:pt x="24552" y="382"/>
                  </a:cubicBezTo>
                  <a:lnTo>
                    <a:pt x="21002" y="619"/>
                  </a:lnTo>
                  <a:lnTo>
                    <a:pt x="0" y="126692"/>
                  </a:lnTo>
                  <a:lnTo>
                    <a:pt x="2899" y="135034"/>
                  </a:lnTo>
                  <a:cubicBezTo>
                    <a:pt x="8340" y="134661"/>
                    <a:pt x="13784" y="134476"/>
                    <a:pt x="19222" y="134476"/>
                  </a:cubicBezTo>
                  <a:cubicBezTo>
                    <a:pt x="45774" y="134476"/>
                    <a:pt x="72179" y="138904"/>
                    <a:pt x="97321" y="147694"/>
                  </a:cubicBezTo>
                  <a:lnTo>
                    <a:pt x="115306" y="13220"/>
                  </a:lnTo>
                  <a:cubicBezTo>
                    <a:pt x="90379" y="4506"/>
                    <a:pt x="64238" y="0"/>
                    <a:pt x="37848" y="0"/>
                  </a:cubicBezTo>
                  <a:close/>
                </a:path>
              </a:pathLst>
            </a:custGeom>
            <a:solidFill>
              <a:srgbClr val="FFE3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3467575" y="1179500"/>
              <a:ext cx="2987675" cy="3750150"/>
            </a:xfrm>
            <a:custGeom>
              <a:avLst/>
              <a:gdLst/>
              <a:ahLst/>
              <a:cxnLst/>
              <a:rect l="l" t="t" r="r" b="b"/>
              <a:pathLst>
                <a:path w="119507" h="150006" extrusionOk="0">
                  <a:moveTo>
                    <a:pt x="62121" y="1"/>
                  </a:moveTo>
                  <a:cubicBezTo>
                    <a:pt x="47562" y="1"/>
                    <a:pt x="32854" y="1086"/>
                    <a:pt x="17986" y="1924"/>
                  </a:cubicBezTo>
                  <a:lnTo>
                    <a:pt x="1" y="136398"/>
                  </a:lnTo>
                  <a:cubicBezTo>
                    <a:pt x="5005" y="136122"/>
                    <a:pt x="10014" y="135984"/>
                    <a:pt x="15022" y="135984"/>
                  </a:cubicBezTo>
                  <a:cubicBezTo>
                    <a:pt x="44352" y="135984"/>
                    <a:pt x="73627" y="140707"/>
                    <a:pt x="101522" y="150005"/>
                  </a:cubicBezTo>
                  <a:lnTo>
                    <a:pt x="119507" y="15531"/>
                  </a:lnTo>
                  <a:cubicBezTo>
                    <a:pt x="119507" y="15531"/>
                    <a:pt x="113886" y="7012"/>
                    <a:pt x="113413" y="6834"/>
                  </a:cubicBezTo>
                  <a:cubicBezTo>
                    <a:pt x="96514" y="1533"/>
                    <a:pt x="79423" y="1"/>
                    <a:pt x="62121" y="1"/>
                  </a:cubicBezTo>
                  <a:close/>
                </a:path>
              </a:pathLst>
            </a:custGeom>
            <a:solidFill>
              <a:srgbClr val="FFE3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3455750" y="1502700"/>
              <a:ext cx="2956600" cy="3366300"/>
            </a:xfrm>
            <a:custGeom>
              <a:avLst/>
              <a:gdLst/>
              <a:ahLst/>
              <a:cxnLst/>
              <a:rect l="l" t="t" r="r" b="b"/>
              <a:pathLst>
                <a:path w="118264" h="134652" extrusionOk="0">
                  <a:moveTo>
                    <a:pt x="118264" y="0"/>
                  </a:moveTo>
                  <a:lnTo>
                    <a:pt x="113649" y="33545"/>
                  </a:lnTo>
                  <a:lnTo>
                    <a:pt x="109153" y="67148"/>
                  </a:lnTo>
                  <a:lnTo>
                    <a:pt x="104539" y="100752"/>
                  </a:lnTo>
                  <a:lnTo>
                    <a:pt x="100075" y="134111"/>
                  </a:lnTo>
                  <a:lnTo>
                    <a:pt x="100075" y="134111"/>
                  </a:lnTo>
                  <a:cubicBezTo>
                    <a:pt x="84047" y="128820"/>
                    <a:pt x="67551" y="124880"/>
                    <a:pt x="50761" y="122642"/>
                  </a:cubicBezTo>
                  <a:cubicBezTo>
                    <a:pt x="42360" y="121459"/>
                    <a:pt x="33900" y="120690"/>
                    <a:pt x="25381" y="120394"/>
                  </a:cubicBezTo>
                  <a:cubicBezTo>
                    <a:pt x="22278" y="120285"/>
                    <a:pt x="19175" y="120232"/>
                    <a:pt x="16072" y="120232"/>
                  </a:cubicBezTo>
                  <a:cubicBezTo>
                    <a:pt x="10715" y="120232"/>
                    <a:pt x="5358" y="120390"/>
                    <a:pt x="0" y="120690"/>
                  </a:cubicBezTo>
                  <a:cubicBezTo>
                    <a:pt x="4716" y="120459"/>
                    <a:pt x="9432" y="120338"/>
                    <a:pt x="14148" y="120338"/>
                  </a:cubicBezTo>
                  <a:cubicBezTo>
                    <a:pt x="17892" y="120338"/>
                    <a:pt x="21636" y="120414"/>
                    <a:pt x="25381" y="120571"/>
                  </a:cubicBezTo>
                  <a:cubicBezTo>
                    <a:pt x="33841" y="120985"/>
                    <a:pt x="42360" y="121695"/>
                    <a:pt x="50702" y="122878"/>
                  </a:cubicBezTo>
                  <a:cubicBezTo>
                    <a:pt x="67563" y="125186"/>
                    <a:pt x="84069" y="129209"/>
                    <a:pt x="100161" y="134592"/>
                  </a:cubicBezTo>
                  <a:lnTo>
                    <a:pt x="100397" y="134652"/>
                  </a:lnTo>
                  <a:lnTo>
                    <a:pt x="100456" y="134415"/>
                  </a:lnTo>
                  <a:lnTo>
                    <a:pt x="104953" y="100811"/>
                  </a:lnTo>
                  <a:lnTo>
                    <a:pt x="109390" y="67208"/>
                  </a:lnTo>
                  <a:lnTo>
                    <a:pt x="113886" y="33604"/>
                  </a:lnTo>
                  <a:lnTo>
                    <a:pt x="118264"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3449825" y="1467200"/>
              <a:ext cx="2934425" cy="3366300"/>
            </a:xfrm>
            <a:custGeom>
              <a:avLst/>
              <a:gdLst/>
              <a:ahLst/>
              <a:cxnLst/>
              <a:rect l="l" t="t" r="r" b="b"/>
              <a:pathLst>
                <a:path w="117377" h="134652" extrusionOk="0">
                  <a:moveTo>
                    <a:pt x="117377" y="0"/>
                  </a:moveTo>
                  <a:lnTo>
                    <a:pt x="112762" y="33545"/>
                  </a:lnTo>
                  <a:lnTo>
                    <a:pt x="108266" y="67148"/>
                  </a:lnTo>
                  <a:lnTo>
                    <a:pt x="103651" y="100752"/>
                  </a:lnTo>
                  <a:lnTo>
                    <a:pt x="99247" y="134110"/>
                  </a:lnTo>
                  <a:lnTo>
                    <a:pt x="99247" y="134110"/>
                  </a:lnTo>
                  <a:cubicBezTo>
                    <a:pt x="83337" y="128820"/>
                    <a:pt x="66959" y="124880"/>
                    <a:pt x="50347" y="122583"/>
                  </a:cubicBezTo>
                  <a:cubicBezTo>
                    <a:pt x="42005" y="121400"/>
                    <a:pt x="33604" y="120690"/>
                    <a:pt x="25263" y="120335"/>
                  </a:cubicBezTo>
                  <a:cubicBezTo>
                    <a:pt x="22241" y="120229"/>
                    <a:pt x="19227" y="120176"/>
                    <a:pt x="16218" y="120176"/>
                  </a:cubicBezTo>
                  <a:cubicBezTo>
                    <a:pt x="10802" y="120176"/>
                    <a:pt x="5401" y="120347"/>
                    <a:pt x="1" y="120690"/>
                  </a:cubicBezTo>
                  <a:cubicBezTo>
                    <a:pt x="4801" y="120419"/>
                    <a:pt x="9602" y="120284"/>
                    <a:pt x="14402" y="120284"/>
                  </a:cubicBezTo>
                  <a:cubicBezTo>
                    <a:pt x="18003" y="120284"/>
                    <a:pt x="21603" y="120360"/>
                    <a:pt x="25203" y="120512"/>
                  </a:cubicBezTo>
                  <a:cubicBezTo>
                    <a:pt x="33604" y="120926"/>
                    <a:pt x="42005" y="121636"/>
                    <a:pt x="50288" y="122819"/>
                  </a:cubicBezTo>
                  <a:cubicBezTo>
                    <a:pt x="66971" y="125186"/>
                    <a:pt x="83359" y="129209"/>
                    <a:pt x="99333" y="134533"/>
                  </a:cubicBezTo>
                  <a:lnTo>
                    <a:pt x="99569" y="134652"/>
                  </a:lnTo>
                  <a:lnTo>
                    <a:pt x="99569" y="134415"/>
                  </a:lnTo>
                  <a:lnTo>
                    <a:pt x="104066" y="100811"/>
                  </a:lnTo>
                  <a:lnTo>
                    <a:pt x="108562" y="67208"/>
                  </a:lnTo>
                  <a:lnTo>
                    <a:pt x="112999" y="33545"/>
                  </a:lnTo>
                  <a:lnTo>
                    <a:pt x="117377"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3442425" y="1427250"/>
              <a:ext cx="2913725" cy="3367800"/>
            </a:xfrm>
            <a:custGeom>
              <a:avLst/>
              <a:gdLst/>
              <a:ahLst/>
              <a:cxnLst/>
              <a:rect l="l" t="t" r="r" b="b"/>
              <a:pathLst>
                <a:path w="116549" h="134712" extrusionOk="0">
                  <a:moveTo>
                    <a:pt x="116549" y="1"/>
                  </a:moveTo>
                  <a:lnTo>
                    <a:pt x="111934" y="33664"/>
                  </a:lnTo>
                  <a:lnTo>
                    <a:pt x="107379" y="67267"/>
                  </a:lnTo>
                  <a:lnTo>
                    <a:pt x="102823" y="100812"/>
                  </a:lnTo>
                  <a:lnTo>
                    <a:pt x="98352" y="134227"/>
                  </a:lnTo>
                  <a:lnTo>
                    <a:pt x="98352" y="134227"/>
                  </a:lnTo>
                  <a:cubicBezTo>
                    <a:pt x="82564" y="128996"/>
                    <a:pt x="66366" y="124940"/>
                    <a:pt x="49933" y="122643"/>
                  </a:cubicBezTo>
                  <a:cubicBezTo>
                    <a:pt x="41651" y="121459"/>
                    <a:pt x="33368" y="120690"/>
                    <a:pt x="25026" y="120394"/>
                  </a:cubicBezTo>
                  <a:cubicBezTo>
                    <a:pt x="21967" y="120286"/>
                    <a:pt x="18900" y="120233"/>
                    <a:pt x="15833" y="120233"/>
                  </a:cubicBezTo>
                  <a:cubicBezTo>
                    <a:pt x="10538" y="120233"/>
                    <a:pt x="5246" y="120391"/>
                    <a:pt x="1" y="120690"/>
                  </a:cubicBezTo>
                  <a:cubicBezTo>
                    <a:pt x="4618" y="120459"/>
                    <a:pt x="9272" y="120339"/>
                    <a:pt x="13921" y="120339"/>
                  </a:cubicBezTo>
                  <a:cubicBezTo>
                    <a:pt x="17613" y="120339"/>
                    <a:pt x="21301" y="120415"/>
                    <a:pt x="24967" y="120572"/>
                  </a:cubicBezTo>
                  <a:cubicBezTo>
                    <a:pt x="33309" y="120986"/>
                    <a:pt x="41591" y="121696"/>
                    <a:pt x="49874" y="122879"/>
                  </a:cubicBezTo>
                  <a:cubicBezTo>
                    <a:pt x="66380" y="125246"/>
                    <a:pt x="82649" y="129328"/>
                    <a:pt x="98445" y="134652"/>
                  </a:cubicBezTo>
                  <a:lnTo>
                    <a:pt x="98682" y="134712"/>
                  </a:lnTo>
                  <a:lnTo>
                    <a:pt x="98682" y="134475"/>
                  </a:lnTo>
                  <a:lnTo>
                    <a:pt x="103238" y="100871"/>
                  </a:lnTo>
                  <a:lnTo>
                    <a:pt x="107734" y="67267"/>
                  </a:lnTo>
                  <a:lnTo>
                    <a:pt x="112171" y="33664"/>
                  </a:lnTo>
                  <a:lnTo>
                    <a:pt x="116549" y="1"/>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3435050" y="1382875"/>
              <a:ext cx="2887100" cy="3363375"/>
            </a:xfrm>
            <a:custGeom>
              <a:avLst/>
              <a:gdLst/>
              <a:ahLst/>
              <a:cxnLst/>
              <a:rect l="l" t="t" r="r" b="b"/>
              <a:pathLst>
                <a:path w="115484" h="134535" extrusionOk="0">
                  <a:moveTo>
                    <a:pt x="115483" y="1"/>
                  </a:moveTo>
                  <a:lnTo>
                    <a:pt x="110869" y="33546"/>
                  </a:lnTo>
                  <a:lnTo>
                    <a:pt x="106254" y="67149"/>
                  </a:lnTo>
                  <a:lnTo>
                    <a:pt x="101758" y="100753"/>
                  </a:lnTo>
                  <a:lnTo>
                    <a:pt x="97238" y="134094"/>
                  </a:lnTo>
                  <a:lnTo>
                    <a:pt x="97238" y="134094"/>
                  </a:lnTo>
                  <a:cubicBezTo>
                    <a:pt x="81642" y="128988"/>
                    <a:pt x="65638" y="124997"/>
                    <a:pt x="49400" y="122761"/>
                  </a:cubicBezTo>
                  <a:cubicBezTo>
                    <a:pt x="41236" y="121637"/>
                    <a:pt x="32953" y="120868"/>
                    <a:pt x="24730" y="120631"/>
                  </a:cubicBezTo>
                  <a:cubicBezTo>
                    <a:pt x="21969" y="120533"/>
                    <a:pt x="19214" y="120487"/>
                    <a:pt x="16464" y="120487"/>
                  </a:cubicBezTo>
                  <a:cubicBezTo>
                    <a:pt x="10965" y="120487"/>
                    <a:pt x="5482" y="120671"/>
                    <a:pt x="0" y="120986"/>
                  </a:cubicBezTo>
                  <a:cubicBezTo>
                    <a:pt x="4797" y="120745"/>
                    <a:pt x="9594" y="120624"/>
                    <a:pt x="14403" y="120624"/>
                  </a:cubicBezTo>
                  <a:cubicBezTo>
                    <a:pt x="17838" y="120624"/>
                    <a:pt x="21278" y="120686"/>
                    <a:pt x="24730" y="120809"/>
                  </a:cubicBezTo>
                  <a:cubicBezTo>
                    <a:pt x="32953" y="121164"/>
                    <a:pt x="41176" y="121874"/>
                    <a:pt x="49341" y="122998"/>
                  </a:cubicBezTo>
                  <a:cubicBezTo>
                    <a:pt x="65649" y="125302"/>
                    <a:pt x="81721" y="129318"/>
                    <a:pt x="97321" y="134515"/>
                  </a:cubicBezTo>
                  <a:lnTo>
                    <a:pt x="97321" y="134515"/>
                  </a:lnTo>
                  <a:lnTo>
                    <a:pt x="97616" y="134416"/>
                  </a:lnTo>
                  <a:lnTo>
                    <a:pt x="102172" y="100812"/>
                  </a:lnTo>
                  <a:lnTo>
                    <a:pt x="106609" y="67208"/>
                  </a:lnTo>
                  <a:lnTo>
                    <a:pt x="111046" y="33605"/>
                  </a:lnTo>
                  <a:lnTo>
                    <a:pt x="115483" y="1"/>
                  </a:lnTo>
                  <a:close/>
                  <a:moveTo>
                    <a:pt x="97321" y="134515"/>
                  </a:moveTo>
                  <a:lnTo>
                    <a:pt x="97261" y="134534"/>
                  </a:lnTo>
                  <a:lnTo>
                    <a:pt x="97380" y="134534"/>
                  </a:lnTo>
                  <a:cubicBezTo>
                    <a:pt x="97360" y="134528"/>
                    <a:pt x="97340" y="134521"/>
                    <a:pt x="97321" y="134515"/>
                  </a:cubicBez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1090775" y="4204900"/>
              <a:ext cx="2365000" cy="315050"/>
            </a:xfrm>
            <a:custGeom>
              <a:avLst/>
              <a:gdLst/>
              <a:ahLst/>
              <a:cxnLst/>
              <a:rect l="l" t="t" r="r" b="b"/>
              <a:pathLst>
                <a:path w="94600" h="12602" extrusionOk="0">
                  <a:moveTo>
                    <a:pt x="17985" y="0"/>
                  </a:moveTo>
                  <a:lnTo>
                    <a:pt x="12010" y="118"/>
                  </a:lnTo>
                  <a:lnTo>
                    <a:pt x="5976" y="414"/>
                  </a:lnTo>
                  <a:lnTo>
                    <a:pt x="0" y="888"/>
                  </a:lnTo>
                  <a:lnTo>
                    <a:pt x="5976" y="533"/>
                  </a:lnTo>
                  <a:lnTo>
                    <a:pt x="12010" y="296"/>
                  </a:lnTo>
                  <a:lnTo>
                    <a:pt x="17985" y="237"/>
                  </a:lnTo>
                  <a:lnTo>
                    <a:pt x="23961" y="355"/>
                  </a:lnTo>
                  <a:cubicBezTo>
                    <a:pt x="31947" y="533"/>
                    <a:pt x="39934" y="1124"/>
                    <a:pt x="47862" y="2130"/>
                  </a:cubicBezTo>
                  <a:cubicBezTo>
                    <a:pt x="55789" y="3077"/>
                    <a:pt x="63717" y="4437"/>
                    <a:pt x="71526" y="6153"/>
                  </a:cubicBezTo>
                  <a:lnTo>
                    <a:pt x="77324" y="7573"/>
                  </a:lnTo>
                  <a:lnTo>
                    <a:pt x="83122" y="9052"/>
                  </a:lnTo>
                  <a:lnTo>
                    <a:pt x="88861" y="10768"/>
                  </a:lnTo>
                  <a:lnTo>
                    <a:pt x="94599" y="12602"/>
                  </a:lnTo>
                  <a:lnTo>
                    <a:pt x="94599" y="12602"/>
                  </a:lnTo>
                  <a:lnTo>
                    <a:pt x="88861" y="10649"/>
                  </a:lnTo>
                  <a:lnTo>
                    <a:pt x="83181" y="8874"/>
                  </a:lnTo>
                  <a:lnTo>
                    <a:pt x="77383" y="7277"/>
                  </a:lnTo>
                  <a:lnTo>
                    <a:pt x="71526" y="5857"/>
                  </a:lnTo>
                  <a:cubicBezTo>
                    <a:pt x="63717" y="4082"/>
                    <a:pt x="55849" y="2722"/>
                    <a:pt x="47921" y="1716"/>
                  </a:cubicBezTo>
                  <a:cubicBezTo>
                    <a:pt x="39993" y="769"/>
                    <a:pt x="32007" y="178"/>
                    <a:pt x="23961" y="59"/>
                  </a:cubicBezTo>
                  <a:lnTo>
                    <a:pt x="17985"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1080425" y="4170875"/>
              <a:ext cx="2369425" cy="313575"/>
            </a:xfrm>
            <a:custGeom>
              <a:avLst/>
              <a:gdLst/>
              <a:ahLst/>
              <a:cxnLst/>
              <a:rect l="l" t="t" r="r" b="b"/>
              <a:pathLst>
                <a:path w="94777" h="12543" extrusionOk="0">
                  <a:moveTo>
                    <a:pt x="17985" y="0"/>
                  </a:moveTo>
                  <a:lnTo>
                    <a:pt x="11951" y="119"/>
                  </a:lnTo>
                  <a:lnTo>
                    <a:pt x="5975" y="415"/>
                  </a:lnTo>
                  <a:lnTo>
                    <a:pt x="0" y="888"/>
                  </a:lnTo>
                  <a:lnTo>
                    <a:pt x="0" y="888"/>
                  </a:lnTo>
                  <a:lnTo>
                    <a:pt x="5975" y="533"/>
                  </a:lnTo>
                  <a:lnTo>
                    <a:pt x="11951" y="296"/>
                  </a:lnTo>
                  <a:lnTo>
                    <a:pt x="17985" y="237"/>
                  </a:lnTo>
                  <a:lnTo>
                    <a:pt x="24020" y="296"/>
                  </a:lnTo>
                  <a:cubicBezTo>
                    <a:pt x="32006" y="533"/>
                    <a:pt x="39993" y="1124"/>
                    <a:pt x="47980" y="2071"/>
                  </a:cubicBezTo>
                  <a:cubicBezTo>
                    <a:pt x="55908" y="3018"/>
                    <a:pt x="63776" y="4319"/>
                    <a:pt x="71585" y="6094"/>
                  </a:cubicBezTo>
                  <a:lnTo>
                    <a:pt x="77442" y="7455"/>
                  </a:lnTo>
                  <a:lnTo>
                    <a:pt x="83299" y="8934"/>
                  </a:lnTo>
                  <a:lnTo>
                    <a:pt x="89038" y="10649"/>
                  </a:lnTo>
                  <a:lnTo>
                    <a:pt x="94777" y="12543"/>
                  </a:lnTo>
                  <a:lnTo>
                    <a:pt x="89097" y="10531"/>
                  </a:lnTo>
                  <a:lnTo>
                    <a:pt x="83299" y="8756"/>
                  </a:lnTo>
                  <a:cubicBezTo>
                    <a:pt x="81406" y="8224"/>
                    <a:pt x="79454" y="7691"/>
                    <a:pt x="77502" y="7159"/>
                  </a:cubicBezTo>
                  <a:lnTo>
                    <a:pt x="71704" y="5739"/>
                  </a:lnTo>
                  <a:cubicBezTo>
                    <a:pt x="63835" y="3964"/>
                    <a:pt x="55967" y="2663"/>
                    <a:pt x="47980" y="1657"/>
                  </a:cubicBezTo>
                  <a:cubicBezTo>
                    <a:pt x="39993" y="770"/>
                    <a:pt x="32006" y="178"/>
                    <a:pt x="24020" y="60"/>
                  </a:cubicBezTo>
                  <a:lnTo>
                    <a:pt x="17985"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1067100" y="4138325"/>
              <a:ext cx="2375350" cy="306200"/>
            </a:xfrm>
            <a:custGeom>
              <a:avLst/>
              <a:gdLst/>
              <a:ahLst/>
              <a:cxnLst/>
              <a:rect l="l" t="t" r="r" b="b"/>
              <a:pathLst>
                <a:path w="95014" h="12248" extrusionOk="0">
                  <a:moveTo>
                    <a:pt x="18045" y="1"/>
                  </a:moveTo>
                  <a:lnTo>
                    <a:pt x="12070" y="119"/>
                  </a:lnTo>
                  <a:lnTo>
                    <a:pt x="6035" y="415"/>
                  </a:lnTo>
                  <a:lnTo>
                    <a:pt x="1" y="829"/>
                  </a:lnTo>
                  <a:lnTo>
                    <a:pt x="6035" y="533"/>
                  </a:lnTo>
                  <a:lnTo>
                    <a:pt x="12070" y="297"/>
                  </a:lnTo>
                  <a:lnTo>
                    <a:pt x="18045" y="178"/>
                  </a:lnTo>
                  <a:lnTo>
                    <a:pt x="24079" y="297"/>
                  </a:lnTo>
                  <a:cubicBezTo>
                    <a:pt x="32125" y="474"/>
                    <a:pt x="40112" y="1007"/>
                    <a:pt x="48040" y="1953"/>
                  </a:cubicBezTo>
                  <a:cubicBezTo>
                    <a:pt x="56027" y="2841"/>
                    <a:pt x="63954" y="4142"/>
                    <a:pt x="71763" y="5799"/>
                  </a:cubicBezTo>
                  <a:lnTo>
                    <a:pt x="77620" y="7219"/>
                  </a:lnTo>
                  <a:lnTo>
                    <a:pt x="83477" y="8698"/>
                  </a:lnTo>
                  <a:lnTo>
                    <a:pt x="89216" y="10413"/>
                  </a:lnTo>
                  <a:lnTo>
                    <a:pt x="95014" y="12247"/>
                  </a:lnTo>
                  <a:lnTo>
                    <a:pt x="95014" y="12247"/>
                  </a:lnTo>
                  <a:lnTo>
                    <a:pt x="89275" y="10295"/>
                  </a:lnTo>
                  <a:lnTo>
                    <a:pt x="83477" y="8520"/>
                  </a:lnTo>
                  <a:cubicBezTo>
                    <a:pt x="81584" y="7988"/>
                    <a:pt x="79632" y="7455"/>
                    <a:pt x="77680" y="6982"/>
                  </a:cubicBezTo>
                  <a:lnTo>
                    <a:pt x="71823" y="5562"/>
                  </a:lnTo>
                  <a:cubicBezTo>
                    <a:pt x="64013" y="3846"/>
                    <a:pt x="56086" y="2486"/>
                    <a:pt x="48099" y="1539"/>
                  </a:cubicBezTo>
                  <a:cubicBezTo>
                    <a:pt x="40171" y="652"/>
                    <a:pt x="32125" y="119"/>
                    <a:pt x="24079" y="1"/>
                  </a:cubicBez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1055275" y="4098400"/>
              <a:ext cx="2379800" cy="309150"/>
            </a:xfrm>
            <a:custGeom>
              <a:avLst/>
              <a:gdLst/>
              <a:ahLst/>
              <a:cxnLst/>
              <a:rect l="l" t="t" r="r" b="b"/>
              <a:pathLst>
                <a:path w="95192" h="12366" extrusionOk="0">
                  <a:moveTo>
                    <a:pt x="18045" y="0"/>
                  </a:moveTo>
                  <a:lnTo>
                    <a:pt x="12010" y="178"/>
                  </a:lnTo>
                  <a:lnTo>
                    <a:pt x="6035" y="474"/>
                  </a:lnTo>
                  <a:lnTo>
                    <a:pt x="0" y="888"/>
                  </a:lnTo>
                  <a:lnTo>
                    <a:pt x="0" y="888"/>
                  </a:lnTo>
                  <a:lnTo>
                    <a:pt x="6035" y="533"/>
                  </a:lnTo>
                  <a:lnTo>
                    <a:pt x="12069" y="296"/>
                  </a:lnTo>
                  <a:lnTo>
                    <a:pt x="18045" y="237"/>
                  </a:lnTo>
                  <a:lnTo>
                    <a:pt x="24079" y="296"/>
                  </a:lnTo>
                  <a:cubicBezTo>
                    <a:pt x="32125" y="533"/>
                    <a:pt x="40171" y="1065"/>
                    <a:pt x="48158" y="2012"/>
                  </a:cubicBezTo>
                  <a:cubicBezTo>
                    <a:pt x="56145" y="2959"/>
                    <a:pt x="64072" y="4260"/>
                    <a:pt x="71941" y="5917"/>
                  </a:cubicBezTo>
                  <a:cubicBezTo>
                    <a:pt x="73893" y="6390"/>
                    <a:pt x="75845" y="6863"/>
                    <a:pt x="77798" y="7277"/>
                  </a:cubicBezTo>
                  <a:cubicBezTo>
                    <a:pt x="79750" y="7810"/>
                    <a:pt x="81702" y="8342"/>
                    <a:pt x="83655" y="8875"/>
                  </a:cubicBezTo>
                  <a:lnTo>
                    <a:pt x="89452" y="10472"/>
                  </a:lnTo>
                  <a:lnTo>
                    <a:pt x="95191" y="12365"/>
                  </a:lnTo>
                  <a:lnTo>
                    <a:pt x="89452" y="10413"/>
                  </a:lnTo>
                  <a:lnTo>
                    <a:pt x="83714" y="8638"/>
                  </a:lnTo>
                  <a:cubicBezTo>
                    <a:pt x="81761" y="8106"/>
                    <a:pt x="79809" y="7573"/>
                    <a:pt x="77857" y="7100"/>
                  </a:cubicBezTo>
                  <a:cubicBezTo>
                    <a:pt x="75904" y="6567"/>
                    <a:pt x="73952" y="6153"/>
                    <a:pt x="72000" y="5680"/>
                  </a:cubicBezTo>
                  <a:cubicBezTo>
                    <a:pt x="64131" y="3905"/>
                    <a:pt x="56204" y="2604"/>
                    <a:pt x="48217" y="1598"/>
                  </a:cubicBezTo>
                  <a:cubicBezTo>
                    <a:pt x="40171" y="710"/>
                    <a:pt x="32125" y="178"/>
                    <a:pt x="24138" y="60"/>
                  </a:cubicBezTo>
                  <a:lnTo>
                    <a:pt x="18045"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3810725" y="3647300"/>
              <a:ext cx="331325" cy="1374050"/>
            </a:xfrm>
            <a:custGeom>
              <a:avLst/>
              <a:gdLst/>
              <a:ahLst/>
              <a:cxnLst/>
              <a:rect l="l" t="t" r="r" b="b"/>
              <a:pathLst>
                <a:path w="13253" h="54962" extrusionOk="0">
                  <a:moveTo>
                    <a:pt x="7277" y="0"/>
                  </a:moveTo>
                  <a:lnTo>
                    <a:pt x="0" y="54192"/>
                  </a:lnTo>
                  <a:lnTo>
                    <a:pt x="3727" y="48927"/>
                  </a:lnTo>
                  <a:lnTo>
                    <a:pt x="5975" y="54961"/>
                  </a:lnTo>
                  <a:lnTo>
                    <a:pt x="13252" y="829"/>
                  </a:lnTo>
                  <a:lnTo>
                    <a:pt x="7277" y="0"/>
                  </a:lnTo>
                  <a:close/>
                </a:path>
              </a:pathLst>
            </a:custGeom>
            <a:solidFill>
              <a:srgbClr val="845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1034575" y="691050"/>
              <a:ext cx="2847150" cy="3695775"/>
            </a:xfrm>
            <a:custGeom>
              <a:avLst/>
              <a:gdLst/>
              <a:ahLst/>
              <a:cxnLst/>
              <a:rect l="l" t="t" r="r" b="b"/>
              <a:pathLst>
                <a:path w="113886" h="147831" extrusionOk="0">
                  <a:moveTo>
                    <a:pt x="34612" y="0"/>
                  </a:moveTo>
                  <a:cubicBezTo>
                    <a:pt x="30315" y="0"/>
                    <a:pt x="26014" y="114"/>
                    <a:pt x="21712" y="341"/>
                  </a:cubicBezTo>
                  <a:lnTo>
                    <a:pt x="17985" y="519"/>
                  </a:lnTo>
                  <a:lnTo>
                    <a:pt x="0" y="134934"/>
                  </a:lnTo>
                  <a:lnTo>
                    <a:pt x="0" y="134934"/>
                  </a:lnTo>
                  <a:cubicBezTo>
                    <a:pt x="5393" y="134570"/>
                    <a:pt x="10789" y="134390"/>
                    <a:pt x="16180" y="134390"/>
                  </a:cubicBezTo>
                  <a:cubicBezTo>
                    <a:pt x="43254" y="134390"/>
                    <a:pt x="70186" y="138950"/>
                    <a:pt x="95842" y="147831"/>
                  </a:cubicBezTo>
                  <a:lnTo>
                    <a:pt x="113886" y="13357"/>
                  </a:lnTo>
                  <a:cubicBezTo>
                    <a:pt x="88371" y="4478"/>
                    <a:pt x="61579" y="0"/>
                    <a:pt x="34612"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3430600" y="1011100"/>
              <a:ext cx="2847175" cy="3696700"/>
            </a:xfrm>
            <a:custGeom>
              <a:avLst/>
              <a:gdLst/>
              <a:ahLst/>
              <a:cxnLst/>
              <a:rect l="l" t="t" r="r" b="b"/>
              <a:pathLst>
                <a:path w="113887" h="147868" extrusionOk="0">
                  <a:moveTo>
                    <a:pt x="34352" y="0"/>
                  </a:moveTo>
                  <a:cubicBezTo>
                    <a:pt x="28918" y="0"/>
                    <a:pt x="23479" y="184"/>
                    <a:pt x="18045" y="555"/>
                  </a:cubicBezTo>
                  <a:lnTo>
                    <a:pt x="1" y="135029"/>
                  </a:lnTo>
                  <a:cubicBezTo>
                    <a:pt x="5444" y="134663"/>
                    <a:pt x="10888" y="134480"/>
                    <a:pt x="16323" y="134480"/>
                  </a:cubicBezTo>
                  <a:cubicBezTo>
                    <a:pt x="43379" y="134480"/>
                    <a:pt x="70235" y="139000"/>
                    <a:pt x="95901" y="147867"/>
                  </a:cubicBezTo>
                  <a:lnTo>
                    <a:pt x="113886" y="13452"/>
                  </a:lnTo>
                  <a:lnTo>
                    <a:pt x="110396" y="12269"/>
                  </a:lnTo>
                  <a:cubicBezTo>
                    <a:pt x="85863" y="4156"/>
                    <a:pt x="60159" y="0"/>
                    <a:pt x="34352"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3424675" y="1024950"/>
              <a:ext cx="462975" cy="3564525"/>
            </a:xfrm>
            <a:custGeom>
              <a:avLst/>
              <a:gdLst/>
              <a:ahLst/>
              <a:cxnLst/>
              <a:rect l="l" t="t" r="r" b="b"/>
              <a:pathLst>
                <a:path w="18519" h="142581" extrusionOk="0">
                  <a:moveTo>
                    <a:pt x="18104" y="1"/>
                  </a:moveTo>
                  <a:lnTo>
                    <a:pt x="1" y="134416"/>
                  </a:lnTo>
                  <a:lnTo>
                    <a:pt x="1" y="134475"/>
                  </a:lnTo>
                  <a:lnTo>
                    <a:pt x="1480" y="142580"/>
                  </a:lnTo>
                  <a:lnTo>
                    <a:pt x="1953" y="142521"/>
                  </a:lnTo>
                  <a:lnTo>
                    <a:pt x="474" y="134416"/>
                  </a:lnTo>
                  <a:lnTo>
                    <a:pt x="18518" y="60"/>
                  </a:lnTo>
                  <a:lnTo>
                    <a:pt x="18104" y="1"/>
                  </a:lnTo>
                  <a:close/>
                </a:path>
              </a:pathLst>
            </a:custGeom>
            <a:solidFill>
              <a:srgbClr val="845131">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1"/>
          <p:cNvSpPr txBox="1">
            <a:spLocks noGrp="1"/>
          </p:cNvSpPr>
          <p:nvPr>
            <p:ph type="title" hasCustomPrompt="1"/>
          </p:nvPr>
        </p:nvSpPr>
        <p:spPr>
          <a:xfrm rot="-420021">
            <a:off x="2658052" y="1227496"/>
            <a:ext cx="3916294" cy="1544199"/>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25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89" name="Google Shape;89;p11"/>
          <p:cNvSpPr txBox="1">
            <a:spLocks noGrp="1"/>
          </p:cNvSpPr>
          <p:nvPr>
            <p:ph type="subTitle" idx="1"/>
          </p:nvPr>
        </p:nvSpPr>
        <p:spPr>
          <a:xfrm rot="-419790">
            <a:off x="3209725" y="2770921"/>
            <a:ext cx="3135246" cy="883526"/>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9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blipFill>
          <a:blip r:embed="rId2">
            <a:alphaModFix/>
          </a:blip>
          <a:stretch>
            <a:fillRect/>
          </a:stretch>
        </a:blipFill>
        <a:effectLst/>
      </p:bgPr>
    </p:bg>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1484775" y="535000"/>
            <a:ext cx="6174600" cy="5727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9" name="Google Shape;119;p16"/>
          <p:cNvSpPr txBox="1">
            <a:spLocks noGrp="1"/>
          </p:cNvSpPr>
          <p:nvPr>
            <p:ph type="title" idx="2"/>
          </p:nvPr>
        </p:nvSpPr>
        <p:spPr>
          <a:xfrm>
            <a:off x="867350" y="2041344"/>
            <a:ext cx="2344500" cy="40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6"/>
          <p:cNvSpPr txBox="1">
            <a:spLocks noGrp="1"/>
          </p:cNvSpPr>
          <p:nvPr>
            <p:ph type="subTitle" idx="1"/>
          </p:nvPr>
        </p:nvSpPr>
        <p:spPr>
          <a:xfrm>
            <a:off x="1144700" y="2458206"/>
            <a:ext cx="17898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6"/>
          <p:cNvSpPr txBox="1">
            <a:spLocks noGrp="1"/>
          </p:cNvSpPr>
          <p:nvPr>
            <p:ph type="title" idx="3"/>
          </p:nvPr>
        </p:nvSpPr>
        <p:spPr>
          <a:xfrm>
            <a:off x="3399750" y="2041344"/>
            <a:ext cx="2344500" cy="40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6"/>
          <p:cNvSpPr txBox="1">
            <a:spLocks noGrp="1"/>
          </p:cNvSpPr>
          <p:nvPr>
            <p:ph type="subTitle" idx="4"/>
          </p:nvPr>
        </p:nvSpPr>
        <p:spPr>
          <a:xfrm>
            <a:off x="3677100" y="2458193"/>
            <a:ext cx="17898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6"/>
          <p:cNvSpPr txBox="1">
            <a:spLocks noGrp="1"/>
          </p:cNvSpPr>
          <p:nvPr>
            <p:ph type="title" idx="5"/>
          </p:nvPr>
        </p:nvSpPr>
        <p:spPr>
          <a:xfrm>
            <a:off x="5932150" y="2041344"/>
            <a:ext cx="2344500" cy="40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 name="Google Shape;124;p16"/>
          <p:cNvSpPr txBox="1">
            <a:spLocks noGrp="1"/>
          </p:cNvSpPr>
          <p:nvPr>
            <p:ph type="subTitle" idx="6"/>
          </p:nvPr>
        </p:nvSpPr>
        <p:spPr>
          <a:xfrm>
            <a:off x="6209500" y="2458206"/>
            <a:ext cx="1789800" cy="51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blipFill>
          <a:blip r:embed="rId2">
            <a:alphaModFix/>
          </a:blip>
          <a:stretch>
            <a:fillRect/>
          </a:stretch>
        </a:blipFill>
        <a:effectLst/>
      </p:bgPr>
    </p:bg>
    <p:spTree>
      <p:nvGrpSpPr>
        <p:cNvPr id="1" name="Shape 209"/>
        <p:cNvGrpSpPr/>
        <p:nvPr/>
      </p:nvGrpSpPr>
      <p:grpSpPr>
        <a:xfrm>
          <a:off x="0" y="0"/>
          <a:ext cx="0" cy="0"/>
          <a:chOff x="0" y="0"/>
          <a:chExt cx="0" cy="0"/>
        </a:xfrm>
      </p:grpSpPr>
      <p:sp>
        <p:nvSpPr>
          <p:cNvPr id="210" name="Google Shape;210;p29"/>
          <p:cNvSpPr txBox="1">
            <a:spLocks noGrp="1"/>
          </p:cNvSpPr>
          <p:nvPr>
            <p:ph type="title"/>
          </p:nvPr>
        </p:nvSpPr>
        <p:spPr>
          <a:xfrm rot="-2702">
            <a:off x="2663548" y="1970007"/>
            <a:ext cx="3816901" cy="13632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1" name="Google Shape;211;p29"/>
          <p:cNvSpPr txBox="1">
            <a:spLocks noGrp="1"/>
          </p:cNvSpPr>
          <p:nvPr>
            <p:ph type="title" idx="2" hasCustomPrompt="1"/>
          </p:nvPr>
        </p:nvSpPr>
        <p:spPr>
          <a:xfrm rot="905">
            <a:off x="4002205" y="1143618"/>
            <a:ext cx="1139400" cy="7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2" name="Google Shape;212;p29"/>
          <p:cNvSpPr txBox="1">
            <a:spLocks noGrp="1"/>
          </p:cNvSpPr>
          <p:nvPr>
            <p:ph type="subTitle" idx="1"/>
          </p:nvPr>
        </p:nvSpPr>
        <p:spPr>
          <a:xfrm rot="-1211">
            <a:off x="3294525" y="3411432"/>
            <a:ext cx="2554800" cy="74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FFEFC0"/>
            </a:gs>
            <a:gs pos="100000">
              <a:srgbClr val="FFDACA"/>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rt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2pPr>
            <a:lvl3pPr lvl="2" rt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3pPr>
            <a:lvl4pPr lvl="3" rt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4pPr>
            <a:lvl5pPr lvl="4" rt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5pPr>
            <a:lvl6pPr lvl="5" rt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6pPr>
            <a:lvl7pPr lvl="6" rt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7pPr>
            <a:lvl8pPr lvl="7" rt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8pPr>
            <a:lvl9pPr lvl="8" rt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1pPr>
            <a:lvl2pPr marL="914400" lvl="1"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00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00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7" r:id="rId6"/>
    <p:sldLayoutId id="2147483658" r:id="rId7"/>
    <p:sldLayoutId id="2147483662" r:id="rId8"/>
    <p:sldLayoutId id="2147483675"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a:spLocks noGrp="1"/>
          </p:cNvSpPr>
          <p:nvPr>
            <p:ph type="ctrTitle"/>
          </p:nvPr>
        </p:nvSpPr>
        <p:spPr>
          <a:xfrm rot="-420080">
            <a:off x="2305247" y="1482448"/>
            <a:ext cx="4533505" cy="14286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Take e</a:t>
            </a:r>
            <a:r>
              <a:rPr lang="en" dirty="0">
                <a:solidFill>
                  <a:schemeClr val="lt1"/>
                </a:solidFill>
              </a:rPr>
              <a:t>Book</a:t>
            </a:r>
            <a:r>
              <a:rPr lang="id-ID" dirty="0">
                <a:solidFill>
                  <a:schemeClr val="lt1"/>
                </a:solidFill>
              </a:rPr>
              <a:t>s</a:t>
            </a:r>
            <a:br>
              <a:rPr lang="id-ID" dirty="0">
                <a:solidFill>
                  <a:schemeClr val="lt1"/>
                </a:solidFill>
              </a:rPr>
            </a:br>
            <a:r>
              <a:rPr lang="id-ID" sz="1600" b="0" dirty="0">
                <a:solidFill>
                  <a:schemeClr val="tx1"/>
                </a:solidFill>
              </a:rPr>
              <a:t>Aplikasi Perpustakaan Online</a:t>
            </a:r>
            <a:endParaRPr sz="1600" b="0" dirty="0">
              <a:solidFill>
                <a:schemeClr val="tx1"/>
              </a:solidFill>
            </a:endParaRPr>
          </a:p>
        </p:txBody>
      </p:sp>
      <p:sp>
        <p:nvSpPr>
          <p:cNvPr id="254" name="Google Shape;254;p38"/>
          <p:cNvSpPr txBox="1">
            <a:spLocks noGrp="1"/>
          </p:cNvSpPr>
          <p:nvPr>
            <p:ph type="subTitle" idx="1"/>
          </p:nvPr>
        </p:nvSpPr>
        <p:spPr>
          <a:xfrm rot="21136744">
            <a:off x="2461581" y="2850970"/>
            <a:ext cx="4554045" cy="4412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b="1" dirty="0"/>
              <a:t>Stefani Tasya Hallatu</a:t>
            </a:r>
            <a:endParaRPr b="1" dirty="0"/>
          </a:p>
        </p:txBody>
      </p:sp>
      <p:pic>
        <p:nvPicPr>
          <p:cNvPr id="255" name="Google Shape;255;p38"/>
          <p:cNvPicPr preferRelativeResize="0"/>
          <p:nvPr/>
        </p:nvPicPr>
        <p:blipFill>
          <a:blip r:embed="rId3">
            <a:alphaModFix/>
          </a:blip>
          <a:stretch>
            <a:fillRect/>
          </a:stretch>
        </p:blipFill>
        <p:spPr>
          <a:xfrm>
            <a:off x="395125" y="981900"/>
            <a:ext cx="1069271" cy="3475126"/>
          </a:xfrm>
          <a:prstGeom prst="rect">
            <a:avLst/>
          </a:prstGeom>
          <a:noFill/>
          <a:ln>
            <a:noFill/>
          </a:ln>
        </p:spPr>
      </p:pic>
      <p:pic>
        <p:nvPicPr>
          <p:cNvPr id="256" name="Google Shape;256;p38"/>
          <p:cNvPicPr preferRelativeResize="0"/>
          <p:nvPr/>
        </p:nvPicPr>
        <p:blipFill>
          <a:blip r:embed="rId4">
            <a:alphaModFix/>
          </a:blip>
          <a:stretch>
            <a:fillRect/>
          </a:stretch>
        </p:blipFill>
        <p:spPr>
          <a:xfrm>
            <a:off x="7714108" y="981900"/>
            <a:ext cx="1269841" cy="34751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2"/>
          <p:cNvPicPr preferRelativeResize="0"/>
          <p:nvPr/>
        </p:nvPicPr>
        <p:blipFill>
          <a:blip r:embed="rId3">
            <a:alphaModFix/>
          </a:blip>
          <a:stretch>
            <a:fillRect/>
          </a:stretch>
        </p:blipFill>
        <p:spPr>
          <a:xfrm>
            <a:off x="5203350" y="1662800"/>
            <a:ext cx="4106925" cy="3452275"/>
          </a:xfrm>
          <a:prstGeom prst="rect">
            <a:avLst/>
          </a:prstGeom>
          <a:noFill/>
          <a:ln>
            <a:noFill/>
          </a:ln>
        </p:spPr>
      </p:pic>
      <p:sp>
        <p:nvSpPr>
          <p:cNvPr id="298" name="Google Shape;298;p42"/>
          <p:cNvSpPr txBox="1">
            <a:spLocks noGrp="1"/>
          </p:cNvSpPr>
          <p:nvPr>
            <p:ph type="title"/>
          </p:nvPr>
        </p:nvSpPr>
        <p:spPr>
          <a:xfrm rot="-2702">
            <a:off x="1101479" y="2444141"/>
            <a:ext cx="3816901" cy="13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Latar </a:t>
            </a:r>
            <a:r>
              <a:rPr lang="id-ID" dirty="0">
                <a:solidFill>
                  <a:schemeClr val="lt1"/>
                </a:solidFill>
              </a:rPr>
              <a:t>Belakang</a:t>
            </a:r>
            <a:endParaRPr dirty="0"/>
          </a:p>
        </p:txBody>
      </p:sp>
      <p:sp>
        <p:nvSpPr>
          <p:cNvPr id="299" name="Google Shape;299;p42"/>
          <p:cNvSpPr txBox="1">
            <a:spLocks noGrp="1"/>
          </p:cNvSpPr>
          <p:nvPr>
            <p:ph type="title" idx="2"/>
          </p:nvPr>
        </p:nvSpPr>
        <p:spPr>
          <a:xfrm rot="905">
            <a:off x="2440229" y="1459706"/>
            <a:ext cx="1139400" cy="74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extLst>
      <p:ext uri="{BB962C8B-B14F-4D97-AF65-F5344CB8AC3E}">
        <p14:creationId xmlns:p14="http://schemas.microsoft.com/office/powerpoint/2010/main" val="414742181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3"/>
          <p:cNvSpPr txBox="1">
            <a:spLocks noGrp="1"/>
          </p:cNvSpPr>
          <p:nvPr>
            <p:ph type="title"/>
          </p:nvPr>
        </p:nvSpPr>
        <p:spPr>
          <a:xfrm rot="-420021">
            <a:off x="2658052" y="1227496"/>
            <a:ext cx="3916294" cy="1544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200" b="0" i="0" dirty="0">
                <a:solidFill>
                  <a:srgbClr val="212529"/>
                </a:solidFill>
                <a:effectLst/>
                <a:latin typeface="-apple-system"/>
              </a:rPr>
              <a:t>3,403,469</a:t>
            </a:r>
            <a:endParaRPr sz="7200" dirty="0"/>
          </a:p>
        </p:txBody>
      </p:sp>
      <p:sp>
        <p:nvSpPr>
          <p:cNvPr id="497" name="Google Shape;497;p53"/>
          <p:cNvSpPr txBox="1">
            <a:spLocks noGrp="1"/>
          </p:cNvSpPr>
          <p:nvPr>
            <p:ph type="subTitle" idx="1"/>
          </p:nvPr>
        </p:nvSpPr>
        <p:spPr>
          <a:xfrm rot="-419790">
            <a:off x="2365328" y="2684975"/>
            <a:ext cx="4501740" cy="883526"/>
          </a:xfrm>
          <a:prstGeom prst="rect">
            <a:avLst/>
          </a:prstGeom>
        </p:spPr>
        <p:txBody>
          <a:bodyPr spcFirstLastPara="1" wrap="square" lIns="91425" tIns="91425" rIns="91425" bIns="91425" anchor="t" anchorCtr="0">
            <a:noAutofit/>
          </a:bodyPr>
          <a:lstStyle/>
          <a:p>
            <a:r>
              <a:rPr lang="en-GB" b="0" i="0" dirty="0" err="1">
                <a:solidFill>
                  <a:srgbClr val="212529"/>
                </a:solidFill>
                <a:effectLst/>
                <a:latin typeface="-apple-system"/>
              </a:rPr>
              <a:t>Jumlah</a:t>
            </a:r>
            <a:r>
              <a:rPr lang="en-GB" b="0" i="0" dirty="0">
                <a:solidFill>
                  <a:srgbClr val="212529"/>
                </a:solidFill>
                <a:effectLst/>
                <a:latin typeface="-apple-system"/>
              </a:rPr>
              <a:t> </a:t>
            </a:r>
            <a:r>
              <a:rPr lang="en-GB" b="0" i="0" dirty="0" err="1">
                <a:solidFill>
                  <a:srgbClr val="212529"/>
                </a:solidFill>
                <a:effectLst/>
                <a:latin typeface="-apple-system"/>
              </a:rPr>
              <a:t>Pengunjung</a:t>
            </a:r>
            <a:r>
              <a:rPr lang="id-ID" b="0" i="0" dirty="0">
                <a:solidFill>
                  <a:srgbClr val="212529"/>
                </a:solidFill>
                <a:effectLst/>
                <a:latin typeface="-apple-system"/>
              </a:rPr>
              <a:t> Perpustakaan Nasional Republik Indonesia Tahun 2013 - 2020</a:t>
            </a:r>
            <a:endParaRPr lang="en-GB" b="0" i="0" dirty="0">
              <a:solidFill>
                <a:srgbClr val="212529"/>
              </a:solidFill>
              <a:effectLst/>
              <a:latin typeface="-apple-system"/>
            </a:endParaRPr>
          </a:p>
        </p:txBody>
      </p:sp>
    </p:spTree>
    <p:extLst>
      <p:ext uri="{BB962C8B-B14F-4D97-AF65-F5344CB8AC3E}">
        <p14:creationId xmlns:p14="http://schemas.microsoft.com/office/powerpoint/2010/main" val="51835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64"/>
          <p:cNvSpPr txBox="1">
            <a:spLocks noGrp="1"/>
          </p:cNvSpPr>
          <p:nvPr>
            <p:ph type="title"/>
          </p:nvPr>
        </p:nvSpPr>
        <p:spPr>
          <a:xfrm>
            <a:off x="715100" y="535000"/>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Library</a:t>
            </a:r>
            <a:r>
              <a:rPr lang="en" dirty="0"/>
              <a:t> </a:t>
            </a:r>
            <a:r>
              <a:rPr lang="en" dirty="0">
                <a:solidFill>
                  <a:schemeClr val="lt1"/>
                </a:solidFill>
              </a:rPr>
              <a:t>visitors</a:t>
            </a:r>
            <a:r>
              <a:rPr lang="en" dirty="0"/>
              <a:t> by year</a:t>
            </a:r>
            <a:endParaRPr dirty="0"/>
          </a:p>
        </p:txBody>
      </p:sp>
      <p:graphicFrame>
        <p:nvGraphicFramePr>
          <p:cNvPr id="13" name="Chart 12">
            <a:extLst>
              <a:ext uri="{FF2B5EF4-FFF2-40B4-BE49-F238E27FC236}">
                <a16:creationId xmlns:a16="http://schemas.microsoft.com/office/drawing/2014/main" id="{637E3564-C486-4FFC-981B-C437E8F338AC}"/>
              </a:ext>
            </a:extLst>
          </p:cNvPr>
          <p:cNvGraphicFramePr/>
          <p:nvPr>
            <p:extLst>
              <p:ext uri="{D42A27DB-BD31-4B8C-83A1-F6EECF244321}">
                <p14:modId xmlns:p14="http://schemas.microsoft.com/office/powerpoint/2010/main" val="244589354"/>
              </p:ext>
            </p:extLst>
          </p:nvPr>
        </p:nvGraphicFramePr>
        <p:xfrm>
          <a:off x="2003778" y="1184205"/>
          <a:ext cx="5136443" cy="34242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60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title"/>
          </p:nvPr>
        </p:nvSpPr>
        <p:spPr>
          <a:xfrm>
            <a:off x="1720050" y="535000"/>
            <a:ext cx="570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Latar</a:t>
            </a:r>
            <a:r>
              <a:rPr lang="en" dirty="0"/>
              <a:t> </a:t>
            </a:r>
            <a:r>
              <a:rPr lang="id-ID" dirty="0">
                <a:solidFill>
                  <a:schemeClr val="lt1"/>
                </a:solidFill>
              </a:rPr>
              <a:t>Belakang</a:t>
            </a:r>
            <a:endParaRPr dirty="0"/>
          </a:p>
        </p:txBody>
      </p:sp>
      <p:sp>
        <p:nvSpPr>
          <p:cNvPr id="262" name="Google Shape;262;p39"/>
          <p:cNvSpPr txBox="1">
            <a:spLocks noGrp="1"/>
          </p:cNvSpPr>
          <p:nvPr>
            <p:ph type="body" idx="1"/>
          </p:nvPr>
        </p:nvSpPr>
        <p:spPr>
          <a:xfrm>
            <a:off x="720000" y="1107700"/>
            <a:ext cx="7704000" cy="34944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sz="1400" dirty="0" err="1"/>
              <a:t>Perkembangan</a:t>
            </a:r>
            <a:r>
              <a:rPr lang="en-GB" sz="1400" dirty="0"/>
              <a:t> </a:t>
            </a:r>
            <a:r>
              <a:rPr lang="id-ID" sz="1400" dirty="0"/>
              <a:t>t</a:t>
            </a:r>
            <a:r>
              <a:rPr lang="en-GB" sz="1400" dirty="0" err="1"/>
              <a:t>eknologi</a:t>
            </a:r>
            <a:r>
              <a:rPr lang="id-ID" sz="1400" dirty="0"/>
              <a:t> yang berkembang sangat pesat serta didukung oleh perubahan kebiasaan aktivitas masyarakat yang disebabkan pandemi covid-19 yang dimana hampir seluruh kegiatan dilakukan secara online. Peran teknologi sangat dibutuhkan dalam menunjang kehidupan masyarakat. Beberapa tahun terakhir terdapat perubahan kebiasaan aktivitas masyarakat, dimana hampir semua fasilitas yang disediakan untuk masyarakat ditutup salah satunya perpustakaan. Dengan berkembangnya teknologi dalam mengatasi dan mengimbangi perubahan kebiasaan masyarakat dapat dilakukan dengan dirancangnya dan dikembangkannya aplikasi perpustakaan online. Dengan adanya perpustakaan online dapat membantu masyarakat memudahkan dalam melakukan pencarian buku, dan peminjaman buku sebagai sumber pembelajaran maupun sebagai hiburan masyarakat. Sehingga diharapkan aplikasi berjudul “ Take eBooks “ dapat memudahkan masyarakat dalam pencarian dan peminjaman buku.</a:t>
            </a:r>
            <a:endParaRPr lang="en-GB"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68"/>
          <p:cNvSpPr txBox="1">
            <a:spLocks noGrp="1"/>
          </p:cNvSpPr>
          <p:nvPr>
            <p:ph type="title"/>
          </p:nvPr>
        </p:nvSpPr>
        <p:spPr>
          <a:xfrm rot="-2702">
            <a:off x="2663454" y="2418450"/>
            <a:ext cx="3816901" cy="136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000" dirty="0"/>
              <a:t>Tujuan Aplikasi Take e</a:t>
            </a:r>
            <a:r>
              <a:rPr lang="id-ID" sz="4000" dirty="0">
                <a:solidFill>
                  <a:schemeClr val="lt1"/>
                </a:solidFill>
              </a:rPr>
              <a:t>Books</a:t>
            </a:r>
            <a:endParaRPr sz="4000" dirty="0"/>
          </a:p>
        </p:txBody>
      </p:sp>
      <p:sp>
        <p:nvSpPr>
          <p:cNvPr id="852" name="Google Shape;852;p68"/>
          <p:cNvSpPr txBox="1">
            <a:spLocks noGrp="1"/>
          </p:cNvSpPr>
          <p:nvPr>
            <p:ph type="title" idx="2"/>
          </p:nvPr>
        </p:nvSpPr>
        <p:spPr>
          <a:xfrm rot="905">
            <a:off x="4002204" y="1550018"/>
            <a:ext cx="1139400" cy="74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id-ID" dirty="0"/>
              <a:t>2</a:t>
            </a:r>
            <a:endParaRPr dirty="0"/>
          </a:p>
        </p:txBody>
      </p:sp>
      <p:pic>
        <p:nvPicPr>
          <p:cNvPr id="854" name="Google Shape;854;p68"/>
          <p:cNvPicPr preferRelativeResize="0"/>
          <p:nvPr/>
        </p:nvPicPr>
        <p:blipFill>
          <a:blip r:embed="rId3">
            <a:alphaModFix/>
          </a:blip>
          <a:stretch>
            <a:fillRect/>
          </a:stretch>
        </p:blipFill>
        <p:spPr>
          <a:xfrm>
            <a:off x="1137375" y="1350950"/>
            <a:ext cx="1260700" cy="3631799"/>
          </a:xfrm>
          <a:prstGeom prst="rect">
            <a:avLst/>
          </a:prstGeom>
          <a:noFill/>
          <a:ln>
            <a:noFill/>
          </a:ln>
        </p:spPr>
      </p:pic>
      <p:pic>
        <p:nvPicPr>
          <p:cNvPr id="855" name="Google Shape;855;p68"/>
          <p:cNvPicPr preferRelativeResize="0"/>
          <p:nvPr/>
        </p:nvPicPr>
        <p:blipFill>
          <a:blip r:embed="rId4">
            <a:alphaModFix/>
          </a:blip>
          <a:stretch>
            <a:fillRect/>
          </a:stretch>
        </p:blipFill>
        <p:spPr>
          <a:xfrm>
            <a:off x="6921550" y="1209000"/>
            <a:ext cx="1260700" cy="3782100"/>
          </a:xfrm>
          <a:prstGeom prst="rect">
            <a:avLst/>
          </a:prstGeom>
          <a:noFill/>
          <a:ln>
            <a:noFill/>
          </a:ln>
        </p:spPr>
      </p:pic>
    </p:spTree>
    <p:extLst>
      <p:ext uri="{BB962C8B-B14F-4D97-AF65-F5344CB8AC3E}">
        <p14:creationId xmlns:p14="http://schemas.microsoft.com/office/powerpoint/2010/main" val="1976473242"/>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5"/>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326" name="Google Shape;326;p45"/>
          <p:cNvSpPr txBox="1">
            <a:spLocks noGrp="1"/>
          </p:cNvSpPr>
          <p:nvPr>
            <p:ph type="title"/>
          </p:nvPr>
        </p:nvSpPr>
        <p:spPr>
          <a:xfrm>
            <a:off x="1484700" y="535000"/>
            <a:ext cx="6174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Tujuan Aplikasi Take</a:t>
            </a:r>
            <a:r>
              <a:rPr lang="en" dirty="0"/>
              <a:t> </a:t>
            </a:r>
            <a:r>
              <a:rPr lang="id-ID" dirty="0"/>
              <a:t>e</a:t>
            </a:r>
            <a:r>
              <a:rPr lang="en" dirty="0">
                <a:solidFill>
                  <a:schemeClr val="lt1"/>
                </a:solidFill>
              </a:rPr>
              <a:t>book</a:t>
            </a:r>
            <a:r>
              <a:rPr lang="id-ID" dirty="0">
                <a:solidFill>
                  <a:schemeClr val="lt1"/>
                </a:solidFill>
              </a:rPr>
              <a:t>s</a:t>
            </a:r>
            <a:endParaRPr dirty="0"/>
          </a:p>
        </p:txBody>
      </p:sp>
      <p:sp>
        <p:nvSpPr>
          <p:cNvPr id="327" name="Google Shape;327;p45"/>
          <p:cNvSpPr txBox="1">
            <a:spLocks noGrp="1"/>
          </p:cNvSpPr>
          <p:nvPr>
            <p:ph type="title" idx="2"/>
          </p:nvPr>
        </p:nvSpPr>
        <p:spPr>
          <a:xfrm>
            <a:off x="819453" y="2221968"/>
            <a:ext cx="2440294" cy="6011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1600" dirty="0"/>
              <a:t>Merancang dan Membangun Aplikasi</a:t>
            </a:r>
            <a:endParaRPr sz="1600" dirty="0"/>
          </a:p>
        </p:txBody>
      </p:sp>
      <p:sp>
        <p:nvSpPr>
          <p:cNvPr id="328" name="Google Shape;328;p45"/>
          <p:cNvSpPr txBox="1">
            <a:spLocks noGrp="1"/>
          </p:cNvSpPr>
          <p:nvPr>
            <p:ph type="subTitle" idx="1"/>
          </p:nvPr>
        </p:nvSpPr>
        <p:spPr>
          <a:xfrm>
            <a:off x="1144700" y="2754240"/>
            <a:ext cx="1789800" cy="51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000" dirty="0"/>
              <a:t>Merancang dan membangun aplikasi perpustakaan online</a:t>
            </a:r>
            <a:endParaRPr sz="1000" dirty="0"/>
          </a:p>
        </p:txBody>
      </p:sp>
      <p:sp>
        <p:nvSpPr>
          <p:cNvPr id="329" name="Google Shape;329;p45"/>
          <p:cNvSpPr txBox="1">
            <a:spLocks noGrp="1"/>
          </p:cNvSpPr>
          <p:nvPr>
            <p:ph type="title" idx="3"/>
          </p:nvPr>
        </p:nvSpPr>
        <p:spPr>
          <a:xfrm>
            <a:off x="3399750" y="2221968"/>
            <a:ext cx="2344500" cy="4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Pencarian Buku</a:t>
            </a:r>
            <a:endParaRPr dirty="0"/>
          </a:p>
        </p:txBody>
      </p:sp>
      <p:sp>
        <p:nvSpPr>
          <p:cNvPr id="330" name="Google Shape;330;p45"/>
          <p:cNvSpPr txBox="1">
            <a:spLocks noGrp="1"/>
          </p:cNvSpPr>
          <p:nvPr>
            <p:ph type="subTitle" idx="4"/>
          </p:nvPr>
        </p:nvSpPr>
        <p:spPr>
          <a:xfrm>
            <a:off x="3677100" y="2606562"/>
            <a:ext cx="1789800" cy="51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000" dirty="0"/>
              <a:t>Memudahkan masyarakat dalam melakukan pencarian buku </a:t>
            </a:r>
            <a:endParaRPr sz="1000" dirty="0"/>
          </a:p>
        </p:txBody>
      </p:sp>
      <p:sp>
        <p:nvSpPr>
          <p:cNvPr id="331" name="Google Shape;331;p45"/>
          <p:cNvSpPr txBox="1">
            <a:spLocks noGrp="1"/>
          </p:cNvSpPr>
          <p:nvPr>
            <p:ph type="title" idx="5"/>
          </p:nvPr>
        </p:nvSpPr>
        <p:spPr>
          <a:xfrm>
            <a:off x="5932150" y="2221968"/>
            <a:ext cx="2344500" cy="4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Peminjaman Buku</a:t>
            </a:r>
            <a:endParaRPr dirty="0"/>
          </a:p>
        </p:txBody>
      </p:sp>
      <p:sp>
        <p:nvSpPr>
          <p:cNvPr id="332" name="Google Shape;332;p45"/>
          <p:cNvSpPr txBox="1">
            <a:spLocks noGrp="1"/>
          </p:cNvSpPr>
          <p:nvPr>
            <p:ph type="subTitle" idx="6"/>
          </p:nvPr>
        </p:nvSpPr>
        <p:spPr>
          <a:xfrm>
            <a:off x="6209500" y="2567188"/>
            <a:ext cx="1789800" cy="51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000" dirty="0"/>
              <a:t>Memudahkan masyarakat dalam peminjaman buku</a:t>
            </a:r>
            <a:endParaRPr sz="1000" dirty="0"/>
          </a:p>
        </p:txBody>
      </p:sp>
      <p:pic>
        <p:nvPicPr>
          <p:cNvPr id="333" name="Google Shape;333;p45"/>
          <p:cNvPicPr preferRelativeResize="0"/>
          <p:nvPr/>
        </p:nvPicPr>
        <p:blipFill>
          <a:blip r:embed="rId3">
            <a:alphaModFix/>
          </a:blip>
          <a:stretch>
            <a:fillRect/>
          </a:stretch>
        </p:blipFill>
        <p:spPr>
          <a:xfrm>
            <a:off x="1137887" y="3260938"/>
            <a:ext cx="2769704" cy="1722187"/>
          </a:xfrm>
          <a:prstGeom prst="rect">
            <a:avLst/>
          </a:prstGeom>
          <a:noFill/>
          <a:ln>
            <a:noFill/>
          </a:ln>
        </p:spPr>
      </p:pic>
      <p:pic>
        <p:nvPicPr>
          <p:cNvPr id="334" name="Google Shape;334;p45"/>
          <p:cNvPicPr preferRelativeResize="0"/>
          <p:nvPr/>
        </p:nvPicPr>
        <p:blipFill>
          <a:blip r:embed="rId4">
            <a:alphaModFix/>
          </a:blip>
          <a:stretch>
            <a:fillRect/>
          </a:stretch>
        </p:blipFill>
        <p:spPr>
          <a:xfrm>
            <a:off x="5236560" y="3261864"/>
            <a:ext cx="2769699" cy="1720348"/>
          </a:xfrm>
          <a:prstGeom prst="rect">
            <a:avLst/>
          </a:prstGeom>
          <a:noFill/>
          <a:ln>
            <a:noFill/>
          </a:ln>
        </p:spPr>
      </p:pic>
      <p:pic>
        <p:nvPicPr>
          <p:cNvPr id="3" name="Picture 2">
            <a:extLst>
              <a:ext uri="{FF2B5EF4-FFF2-40B4-BE49-F238E27FC236}">
                <a16:creationId xmlns:a16="http://schemas.microsoft.com/office/drawing/2014/main" id="{10E941FA-8709-4DB6-8374-1AEBC009D18F}"/>
              </a:ext>
            </a:extLst>
          </p:cNvPr>
          <p:cNvPicPr>
            <a:picLocks noChangeAspect="1"/>
          </p:cNvPicPr>
          <p:nvPr/>
        </p:nvPicPr>
        <p:blipFill>
          <a:blip r:embed="rId5"/>
          <a:stretch>
            <a:fillRect/>
          </a:stretch>
        </p:blipFill>
        <p:spPr>
          <a:xfrm>
            <a:off x="1667515" y="1332326"/>
            <a:ext cx="744170" cy="744170"/>
          </a:xfrm>
          <a:prstGeom prst="rect">
            <a:avLst/>
          </a:prstGeom>
        </p:spPr>
      </p:pic>
      <p:pic>
        <p:nvPicPr>
          <p:cNvPr id="5" name="Picture 4">
            <a:extLst>
              <a:ext uri="{FF2B5EF4-FFF2-40B4-BE49-F238E27FC236}">
                <a16:creationId xmlns:a16="http://schemas.microsoft.com/office/drawing/2014/main" id="{647BB455-45E4-4C6D-B71F-02638E0FEAD7}"/>
              </a:ext>
            </a:extLst>
          </p:cNvPr>
          <p:cNvPicPr>
            <a:picLocks noChangeAspect="1"/>
          </p:cNvPicPr>
          <p:nvPr/>
        </p:nvPicPr>
        <p:blipFill>
          <a:blip r:embed="rId6"/>
          <a:stretch>
            <a:fillRect/>
          </a:stretch>
        </p:blipFill>
        <p:spPr>
          <a:xfrm>
            <a:off x="4143535" y="1381467"/>
            <a:ext cx="856930" cy="856930"/>
          </a:xfrm>
          <a:prstGeom prst="rect">
            <a:avLst/>
          </a:prstGeom>
        </p:spPr>
      </p:pic>
      <p:pic>
        <p:nvPicPr>
          <p:cNvPr id="7" name="Picture 6">
            <a:extLst>
              <a:ext uri="{FF2B5EF4-FFF2-40B4-BE49-F238E27FC236}">
                <a16:creationId xmlns:a16="http://schemas.microsoft.com/office/drawing/2014/main" id="{B61371FE-9139-43CF-8BDC-A80D86B5D8AE}"/>
              </a:ext>
            </a:extLst>
          </p:cNvPr>
          <p:cNvPicPr>
            <a:picLocks noChangeAspect="1"/>
          </p:cNvPicPr>
          <p:nvPr/>
        </p:nvPicPr>
        <p:blipFill>
          <a:blip r:embed="rId7"/>
          <a:stretch>
            <a:fillRect/>
          </a:stretch>
        </p:blipFill>
        <p:spPr>
          <a:xfrm>
            <a:off x="6653121" y="1277262"/>
            <a:ext cx="902558" cy="902558"/>
          </a:xfrm>
          <a:prstGeom prst="rect">
            <a:avLst/>
          </a:prstGeom>
        </p:spPr>
      </p:pic>
    </p:spTree>
    <p:extLst>
      <p:ext uri="{BB962C8B-B14F-4D97-AF65-F5344CB8AC3E}">
        <p14:creationId xmlns:p14="http://schemas.microsoft.com/office/powerpoint/2010/main" val="310293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title"/>
          </p:nvPr>
        </p:nvSpPr>
        <p:spPr>
          <a:xfrm>
            <a:off x="2017800" y="930753"/>
            <a:ext cx="5108400" cy="186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Oops</a:t>
            </a:r>
            <a:r>
              <a:rPr lang="en" dirty="0"/>
              <a:t>!</a:t>
            </a:r>
            <a:br>
              <a:rPr lang="id-ID" sz="5400" dirty="0"/>
            </a:br>
            <a:r>
              <a:rPr lang="id-ID" sz="6000" dirty="0"/>
              <a:t>it's the END</a:t>
            </a:r>
            <a:endParaRPr sz="6000" dirty="0"/>
          </a:p>
        </p:txBody>
      </p:sp>
      <p:sp>
        <p:nvSpPr>
          <p:cNvPr id="292" name="Google Shape;292;p41"/>
          <p:cNvSpPr txBox="1">
            <a:spLocks noGrp="1"/>
          </p:cNvSpPr>
          <p:nvPr>
            <p:ph type="subTitle" idx="1"/>
          </p:nvPr>
        </p:nvSpPr>
        <p:spPr>
          <a:xfrm>
            <a:off x="2622450" y="3462211"/>
            <a:ext cx="3899100" cy="7505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THANK YOU</a:t>
            </a:r>
          </a:p>
          <a:p>
            <a:pPr marL="0" indent="0"/>
            <a:r>
              <a:rPr lang="en-GB" dirty="0"/>
              <a:t>Do you have any questions?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International Book and Copyright Day by Slidesgo">
  <a:themeElements>
    <a:clrScheme name="Simple Light">
      <a:dk1>
        <a:srgbClr val="4C3E35"/>
      </a:dk1>
      <a:lt1>
        <a:srgbClr val="834F30"/>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4C3E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208</Words>
  <Application>Microsoft Office PowerPoint</Application>
  <PresentationFormat>On-screen Show (16:9)</PresentationFormat>
  <Paragraphs>23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 Condensed</vt:lpstr>
      <vt:lpstr>Arial</vt:lpstr>
      <vt:lpstr>-apple-system</vt:lpstr>
      <vt:lpstr>International Book and Copyright Day by Slidesgo</vt:lpstr>
      <vt:lpstr>Take eBooks Aplikasi Perpustakaan Online</vt:lpstr>
      <vt:lpstr>Latar Belakang</vt:lpstr>
      <vt:lpstr>3,403,469</vt:lpstr>
      <vt:lpstr>Library visitors by year</vt:lpstr>
      <vt:lpstr>Latar Belakang</vt:lpstr>
      <vt:lpstr>Tujuan Aplikasi Take eBooks</vt:lpstr>
      <vt:lpstr>Tujuan Aplikasi Take ebooks</vt:lpstr>
      <vt:lpstr>Oops! it's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 eBooks</dc:title>
  <cp:lastModifiedBy>Fanie Hallatu</cp:lastModifiedBy>
  <cp:revision>7</cp:revision>
  <dcterms:modified xsi:type="dcterms:W3CDTF">2022-04-23T15:54:00Z</dcterms:modified>
</cp:coreProperties>
</file>