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C5FA-7442-7D4B-99D8-4C214CA6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A9F41-C7F8-8B42-9178-7A8E57AF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0AA0-1AF6-814C-86E3-249BD7CA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AD99-A59F-5D47-AB7D-CE1C808B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BD25-D381-844A-A67C-E5E8AF00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C49D-6F10-9E40-8382-94DC4D71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EFF19-9983-0D43-B090-000A374F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204D-1F73-AB45-AE29-9985B730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68F2-5422-7D48-914C-6009E05A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0A2-3DAC-4F49-A4FB-91F95B4D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7DEC8-BF62-A343-87AA-7A9E407DB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CFA3-3802-F84F-B0E1-C4C8BFE2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9D1A-1B5D-834D-B611-FEF0BC25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9875-FCA6-734C-8514-69920BB8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69D9-AF9C-0E41-9086-DCCF84E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E350-78DC-474A-B377-931F20A3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712D-1714-CF4A-A086-696042DC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B9B9-7709-2C49-A536-7621931C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4F18-FA01-DD46-9C54-49B93836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78DD-01DF-7541-B27D-DA048817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10AA-3EF5-DA4E-B902-4483288F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3602-D91D-CC4C-A4C2-C1E8364B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0E6C-8437-BC48-85CE-482C97C4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4151-C8DC-4A46-A6F4-04FD137D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22BF-743B-B54E-9085-64F22D49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5214-ECBA-1840-A789-1B43B01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5836-D141-9A4C-B7B5-BBB6B484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C43D2-DA07-4A44-BED9-D9800BA8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0345-5058-E649-8A4E-3DAF9E20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D8B1-F351-1E49-86EF-34D803B6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D6D11-C2D0-BD47-A004-8AB41596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35B0-401B-804E-9E22-7A43FA8E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D23F-45A9-1A4E-9DB5-A0202D03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31A46-0747-C148-9DC3-72AEB6C3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1635-5638-AA4B-8AB5-07B1DA397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064B7-2551-F041-9EF0-308D5FD20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50781-DA5C-874B-A545-528CAF89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7626-0CF0-914B-A5DF-BA5ABD4F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9FD0C-C1A0-9C4F-B20E-1F4DF42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5EA-1C2B-A54A-B340-3B453B7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6FEA3-BC24-254E-9F1A-50FDF6CC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520A4-44E1-7D4E-949D-6E0CB6A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5642-0AA8-9146-A847-8FFA51F9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2490B-85E1-2442-839A-C3DC1544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67F5-4D30-FF43-BE70-B90D8481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15F1-5FE3-EF4E-9FF0-5BA63770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4B9A-F57F-574A-9FA2-5A71D416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E3B7-1FC7-9B46-9AF7-7BC94058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B81C-DBE7-7842-8933-8450FA31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8405-2172-404B-95E8-419D6590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F5B0-D218-4D40-ACF7-3748466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1568-4C46-B543-B5BE-A898C467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3E4C-115C-DE44-99D0-08BF9D42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AE21-065C-7F41-A802-1CC911BC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024C-B7CA-BB4E-962F-E33EE8B9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A1B0-C793-DF41-A409-4075CA2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28BE-9841-6240-8C48-40FECAFD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6069-EA2B-8445-907D-6A126B8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E03AE-7AE1-FE4C-AC2B-04A8FC0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9F7E7-EA3F-CB4C-A026-DCE2312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60CA-A1D3-C745-82A7-9B687B7E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3237-3526-0046-B3BF-E245497D8A13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EDBF-A897-844E-A6A8-BB97C87E3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0B44-3AF7-DD40-BB95-5BCDABA9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5DF1-5AB1-AA49-94F6-0AAAC4F79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19A2E5-6A5E-124C-BA03-8871DBFC3DDD}"/>
              </a:ext>
            </a:extLst>
          </p:cNvPr>
          <p:cNvSpPr/>
          <p:nvPr/>
        </p:nvSpPr>
        <p:spPr>
          <a:xfrm>
            <a:off x="2003410" y="387350"/>
            <a:ext cx="7492554" cy="6083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8435C-EAB5-3242-B95C-65F674817293}"/>
              </a:ext>
            </a:extLst>
          </p:cNvPr>
          <p:cNvGrpSpPr/>
          <p:nvPr/>
        </p:nvGrpSpPr>
        <p:grpSpPr>
          <a:xfrm>
            <a:off x="6890600" y="1349985"/>
            <a:ext cx="1590138" cy="1164101"/>
            <a:chOff x="9354346" y="4323160"/>
            <a:chExt cx="1590138" cy="116410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1A9025-B76C-FE45-B0BF-5CD3E91E817E}"/>
                </a:ext>
              </a:extLst>
            </p:cNvPr>
            <p:cNvCxnSpPr>
              <a:cxnSpLocks/>
            </p:cNvCxnSpPr>
            <p:nvPr/>
          </p:nvCxnSpPr>
          <p:spPr>
            <a:xfrm>
              <a:off x="9568207" y="4323160"/>
              <a:ext cx="1376277" cy="938698"/>
            </a:xfrm>
            <a:prstGeom prst="straightConnector1">
              <a:avLst/>
            </a:prstGeom>
            <a:ln w="19050">
              <a:solidFill>
                <a:srgbClr val="70D82D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3DCA2D-4313-C74D-A3D0-42DB4314040C}"/>
                </a:ext>
              </a:extLst>
            </p:cNvPr>
            <p:cNvCxnSpPr>
              <a:cxnSpLocks/>
            </p:cNvCxnSpPr>
            <p:nvPr/>
          </p:nvCxnSpPr>
          <p:spPr>
            <a:xfrm>
              <a:off x="9568207" y="4548563"/>
              <a:ext cx="1376277" cy="938698"/>
            </a:xfrm>
            <a:prstGeom prst="straightConnector1">
              <a:avLst/>
            </a:prstGeom>
            <a:ln w="38100">
              <a:solidFill>
                <a:srgbClr val="3D4D8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57CFB9-6662-D649-A6E4-5EC282496378}"/>
                </a:ext>
              </a:extLst>
            </p:cNvPr>
            <p:cNvSpPr txBox="1"/>
            <p:nvPr/>
          </p:nvSpPr>
          <p:spPr>
            <a:xfrm rot="2080562">
              <a:off x="10022518" y="4662625"/>
              <a:ext cx="46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70D8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n.s</a:t>
              </a:r>
              <a:r>
                <a:rPr lang="en-US" sz="1400" dirty="0">
                  <a:solidFill>
                    <a:srgbClr val="70D8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US" sz="1400" dirty="0">
                  <a:solidFill>
                    <a:srgbClr val="3D4D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-0.22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CD4FEC-4299-3644-91D5-BD00FFA2C4CE}"/>
                </a:ext>
              </a:extLst>
            </p:cNvPr>
            <p:cNvSpPr txBox="1"/>
            <p:nvPr/>
          </p:nvSpPr>
          <p:spPr>
            <a:xfrm rot="2080562">
              <a:off x="9354346" y="5011139"/>
              <a:ext cx="1492295" cy="1615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3D4D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 Temperature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B3245-A46D-2745-B4E3-5C7CDF747EA7}"/>
              </a:ext>
            </a:extLst>
          </p:cNvPr>
          <p:cNvGrpSpPr/>
          <p:nvPr/>
        </p:nvGrpSpPr>
        <p:grpSpPr>
          <a:xfrm flipV="1">
            <a:off x="4948641" y="491294"/>
            <a:ext cx="2655434" cy="3569392"/>
            <a:chOff x="5387326" y="1149355"/>
            <a:chExt cx="2655434" cy="3569392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D2AB6F5-55A0-5041-9EA8-34CE47F1B55C}"/>
                </a:ext>
              </a:extLst>
            </p:cNvPr>
            <p:cNvSpPr/>
            <p:nvPr/>
          </p:nvSpPr>
          <p:spPr>
            <a:xfrm rot="16200000">
              <a:off x="4905177" y="1631504"/>
              <a:ext cx="3569392" cy="2605093"/>
            </a:xfrm>
            <a:prstGeom prst="arc">
              <a:avLst>
                <a:gd name="adj1" fmla="val 6906290"/>
                <a:gd name="adj2" fmla="val 16071502"/>
              </a:avLst>
            </a:prstGeom>
            <a:ln w="38100"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273A13-D538-D642-8877-935E65E1307A}"/>
                </a:ext>
              </a:extLst>
            </p:cNvPr>
            <p:cNvSpPr/>
            <p:nvPr/>
          </p:nvSpPr>
          <p:spPr>
            <a:xfrm>
              <a:off x="7790132" y="3346761"/>
              <a:ext cx="252628" cy="2526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C2812C-B70B-A24F-9FE5-4456A2AEF46E}"/>
              </a:ext>
            </a:extLst>
          </p:cNvPr>
          <p:cNvGrpSpPr/>
          <p:nvPr/>
        </p:nvGrpSpPr>
        <p:grpSpPr>
          <a:xfrm>
            <a:off x="6881269" y="2842978"/>
            <a:ext cx="1599469" cy="1164101"/>
            <a:chOff x="9345015" y="5582882"/>
            <a:chExt cx="1599469" cy="116410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24C43E-17CB-3C47-913A-7F03D8B9F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207" y="5808285"/>
              <a:ext cx="1376277" cy="938698"/>
            </a:xfrm>
            <a:prstGeom prst="straightConnector1">
              <a:avLst/>
            </a:prstGeom>
            <a:ln w="19050">
              <a:solidFill>
                <a:srgbClr val="3D4D8D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9F0D6F-FBD7-2641-A188-08E5223AF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8207" y="5582882"/>
              <a:ext cx="1376277" cy="938698"/>
            </a:xfrm>
            <a:prstGeom prst="straightConnector1">
              <a:avLst/>
            </a:prstGeom>
            <a:ln w="38100">
              <a:solidFill>
                <a:srgbClr val="70D8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2D2113-802E-F94D-8781-ACDF6F90B6B9}"/>
                </a:ext>
              </a:extLst>
            </p:cNvPr>
            <p:cNvSpPr txBox="1"/>
            <p:nvPr/>
          </p:nvSpPr>
          <p:spPr>
            <a:xfrm rot="8719438" flipV="1">
              <a:off x="10013187" y="5967300"/>
              <a:ext cx="46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D8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0.18</a:t>
              </a:r>
            </a:p>
            <a:p>
              <a:pPr algn="ctr"/>
              <a:r>
                <a:rPr lang="en-US" sz="1400" dirty="0" err="1">
                  <a:solidFill>
                    <a:srgbClr val="3D4D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n.s</a:t>
              </a:r>
              <a:r>
                <a:rPr lang="en-US" sz="1400" dirty="0">
                  <a:solidFill>
                    <a:srgbClr val="3D4D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0C1834-3988-664B-A421-B7713392287B}"/>
                </a:ext>
              </a:extLst>
            </p:cNvPr>
            <p:cNvSpPr txBox="1"/>
            <p:nvPr/>
          </p:nvSpPr>
          <p:spPr>
            <a:xfrm rot="8719438" flipV="1">
              <a:off x="9345015" y="5888090"/>
              <a:ext cx="1492295" cy="1615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70D8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Temperature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5BCBAB-10BB-7C41-BF09-FBCD8AF3A40E}"/>
              </a:ext>
            </a:extLst>
          </p:cNvPr>
          <p:cNvCxnSpPr>
            <a:cxnSpLocks/>
            <a:stCxn id="21" idx="2"/>
            <a:endCxn id="34" idx="1"/>
          </p:cNvCxnSpPr>
          <p:nvPr/>
        </p:nvCxnSpPr>
        <p:spPr>
          <a:xfrm>
            <a:off x="4998981" y="2987225"/>
            <a:ext cx="903234" cy="9031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361BE603-0371-F143-8C08-DA3DA53A65FC}"/>
              </a:ext>
            </a:extLst>
          </p:cNvPr>
          <p:cNvSpPr/>
          <p:nvPr/>
        </p:nvSpPr>
        <p:spPr>
          <a:xfrm rot="16200000">
            <a:off x="4551991" y="1008546"/>
            <a:ext cx="4594762" cy="4253063"/>
          </a:xfrm>
          <a:prstGeom prst="arc">
            <a:avLst>
              <a:gd name="adj1" fmla="val 5402825"/>
              <a:gd name="adj2" fmla="val 16183241"/>
            </a:avLst>
          </a:prstGeom>
          <a:ln w="381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292E8-2E1F-A446-9419-0F274D043A35}"/>
              </a:ext>
            </a:extLst>
          </p:cNvPr>
          <p:cNvSpPr txBox="1"/>
          <p:nvPr/>
        </p:nvSpPr>
        <p:spPr>
          <a:xfrm>
            <a:off x="4768164" y="2340894"/>
            <a:ext cx="461634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rocess 6">
            <a:extLst>
              <a:ext uri="{FF2B5EF4-FFF2-40B4-BE49-F238E27FC236}">
                <a16:creationId xmlns:a16="http://schemas.microsoft.com/office/drawing/2014/main" id="{0CC88273-ED3E-BD45-A7F7-C5C7D23CBFC5}"/>
              </a:ext>
            </a:extLst>
          </p:cNvPr>
          <p:cNvSpPr/>
          <p:nvPr/>
        </p:nvSpPr>
        <p:spPr>
          <a:xfrm>
            <a:off x="8477946" y="2224970"/>
            <a:ext cx="1018018" cy="9130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Herbivory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162773-E85E-F049-A431-E2257EF5E2B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7090187" y="2681511"/>
            <a:ext cx="138775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34A02-F83F-8248-9164-49A3B815CCD8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4999653" y="2681510"/>
            <a:ext cx="902562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087F59-6982-C847-8BBF-D9D15B10B10C}"/>
              </a:ext>
            </a:extLst>
          </p:cNvPr>
          <p:cNvSpPr txBox="1"/>
          <p:nvPr/>
        </p:nvSpPr>
        <p:spPr>
          <a:xfrm>
            <a:off x="6575001" y="5309691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-1.41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95BD15-B75A-654B-A7F5-0BCEFC0907EA}"/>
              </a:ext>
            </a:extLst>
          </p:cNvPr>
          <p:cNvSpPr txBox="1"/>
          <p:nvPr/>
        </p:nvSpPr>
        <p:spPr>
          <a:xfrm>
            <a:off x="7544402" y="2549905"/>
            <a:ext cx="39429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D06C81-B56C-124A-B6A5-FAA1CE9F8462}"/>
              </a:ext>
            </a:extLst>
          </p:cNvPr>
          <p:cNvSpPr txBox="1"/>
          <p:nvPr/>
        </p:nvSpPr>
        <p:spPr>
          <a:xfrm>
            <a:off x="5152035" y="2556338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15CBD-66C8-1F45-BB66-7809DEE8E953}"/>
              </a:ext>
            </a:extLst>
          </p:cNvPr>
          <p:cNvSpPr txBox="1"/>
          <p:nvPr/>
        </p:nvSpPr>
        <p:spPr>
          <a:xfrm rot="2700000">
            <a:off x="5190734" y="3276566"/>
            <a:ext cx="46163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</p:txBody>
      </p:sp>
      <p:sp>
        <p:nvSpPr>
          <p:cNvPr id="29" name="Process 34">
            <a:extLst>
              <a:ext uri="{FF2B5EF4-FFF2-40B4-BE49-F238E27FC236}">
                <a16:creationId xmlns:a16="http://schemas.microsoft.com/office/drawing/2014/main" id="{CC5160DC-D660-7943-A163-8A656196E584}"/>
              </a:ext>
            </a:extLst>
          </p:cNvPr>
          <p:cNvSpPr/>
          <p:nvPr/>
        </p:nvSpPr>
        <p:spPr>
          <a:xfrm>
            <a:off x="2003410" y="2224970"/>
            <a:ext cx="914128" cy="913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D977F-48BE-3A42-94E6-5893B589EEF5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2917538" y="2681510"/>
            <a:ext cx="91189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150B95-C82E-A240-A847-AA1B56B9259F}"/>
              </a:ext>
            </a:extLst>
          </p:cNvPr>
          <p:cNvSpPr txBox="1"/>
          <p:nvPr/>
        </p:nvSpPr>
        <p:spPr>
          <a:xfrm>
            <a:off x="3108338" y="2549905"/>
            <a:ext cx="4438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-1.04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2578DA-A1CB-DE4D-B0C5-68AA9E34F0DF}"/>
              </a:ext>
            </a:extLst>
          </p:cNvPr>
          <p:cNvGrpSpPr/>
          <p:nvPr/>
        </p:nvGrpSpPr>
        <p:grpSpPr>
          <a:xfrm>
            <a:off x="5902215" y="1016133"/>
            <a:ext cx="1188890" cy="3330754"/>
            <a:chOff x="6340900" y="865536"/>
            <a:chExt cx="1188890" cy="3330754"/>
          </a:xfrm>
          <a:solidFill>
            <a:schemeClr val="bg1"/>
          </a:solidFill>
        </p:grpSpPr>
        <p:sp>
          <p:nvSpPr>
            <p:cNvPr id="33" name="Process 4">
              <a:extLst>
                <a:ext uri="{FF2B5EF4-FFF2-40B4-BE49-F238E27FC236}">
                  <a16:creationId xmlns:a16="http://schemas.microsoft.com/office/drawing/2014/main" id="{911EF6E6-8EEA-FB49-9646-3B7E5AE6A677}"/>
                </a:ext>
              </a:extLst>
            </p:cNvPr>
            <p:cNvSpPr/>
            <p:nvPr/>
          </p:nvSpPr>
          <p:spPr>
            <a:xfrm>
              <a:off x="6340900" y="2074373"/>
              <a:ext cx="1187972" cy="913081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 richness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5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0.12</a:t>
              </a:r>
            </a:p>
          </p:txBody>
        </p:sp>
        <p:sp>
          <p:nvSpPr>
            <p:cNvPr id="34" name="Process 16">
              <a:extLst>
                <a:ext uri="{FF2B5EF4-FFF2-40B4-BE49-F238E27FC236}">
                  <a16:creationId xmlns:a16="http://schemas.microsoft.com/office/drawing/2014/main" id="{B10E1270-9714-474F-A735-44E78FAE5B9B}"/>
                </a:ext>
              </a:extLst>
            </p:cNvPr>
            <p:cNvSpPr/>
            <p:nvPr/>
          </p:nvSpPr>
          <p:spPr>
            <a:xfrm>
              <a:off x="6340900" y="3283209"/>
              <a:ext cx="1188890" cy="913081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 phylogenetic diversity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5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0.16</a:t>
              </a:r>
            </a:p>
          </p:txBody>
        </p:sp>
        <p:sp>
          <p:nvSpPr>
            <p:cNvPr id="35" name="Process 28">
              <a:extLst>
                <a:ext uri="{FF2B5EF4-FFF2-40B4-BE49-F238E27FC236}">
                  <a16:creationId xmlns:a16="http://schemas.microsoft.com/office/drawing/2014/main" id="{32E482BC-67E3-3E44-8CEE-EFECF6CB9DB4}"/>
                </a:ext>
              </a:extLst>
            </p:cNvPr>
            <p:cNvSpPr/>
            <p:nvPr/>
          </p:nvSpPr>
          <p:spPr>
            <a:xfrm>
              <a:off x="6340900" y="865536"/>
              <a:ext cx="1188890" cy="913081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Plant functional diversity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5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0.05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1F1E95-421C-784E-A8A8-8DC924BD79B0}"/>
              </a:ext>
            </a:extLst>
          </p:cNvPr>
          <p:cNvCxnSpPr>
            <a:cxnSpLocks/>
            <a:stCxn id="21" idx="0"/>
            <a:endCxn id="35" idx="1"/>
          </p:cNvCxnSpPr>
          <p:nvPr/>
        </p:nvCxnSpPr>
        <p:spPr>
          <a:xfrm flipV="1">
            <a:off x="4998981" y="1472674"/>
            <a:ext cx="903234" cy="8682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81B49-84A7-F44C-B3A5-8C7C287B9665}"/>
              </a:ext>
            </a:extLst>
          </p:cNvPr>
          <p:cNvSpPr txBox="1"/>
          <p:nvPr/>
        </p:nvSpPr>
        <p:spPr>
          <a:xfrm rot="18900000">
            <a:off x="5198757" y="1788492"/>
            <a:ext cx="4522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Process 3">
            <a:extLst>
              <a:ext uri="{FF2B5EF4-FFF2-40B4-BE49-F238E27FC236}">
                <a16:creationId xmlns:a16="http://schemas.microsoft.com/office/drawing/2014/main" id="{FEA8EF0A-A307-5847-B5FD-8B1CCF06E562}"/>
              </a:ext>
            </a:extLst>
          </p:cNvPr>
          <p:cNvSpPr/>
          <p:nvPr/>
        </p:nvSpPr>
        <p:spPr>
          <a:xfrm>
            <a:off x="3829435" y="2224970"/>
            <a:ext cx="1170218" cy="913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4B7A09-BDEC-0447-B33F-2924D8C49919}"/>
              </a:ext>
            </a:extLst>
          </p:cNvPr>
          <p:cNvGrpSpPr/>
          <p:nvPr/>
        </p:nvGrpSpPr>
        <p:grpSpPr>
          <a:xfrm>
            <a:off x="4948641" y="1299952"/>
            <a:ext cx="2655434" cy="3569392"/>
            <a:chOff x="5387326" y="1149355"/>
            <a:chExt cx="2655434" cy="356939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E88979C-768E-794B-A723-D176F9E50E57}"/>
                </a:ext>
              </a:extLst>
            </p:cNvPr>
            <p:cNvSpPr/>
            <p:nvPr/>
          </p:nvSpPr>
          <p:spPr>
            <a:xfrm rot="16200000">
              <a:off x="4905177" y="1631504"/>
              <a:ext cx="3569392" cy="2605093"/>
            </a:xfrm>
            <a:prstGeom prst="arc">
              <a:avLst>
                <a:gd name="adj1" fmla="val 6906290"/>
                <a:gd name="adj2" fmla="val 16071502"/>
              </a:avLst>
            </a:prstGeom>
            <a:ln w="38100"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3C505C-C1BC-F846-A4CB-A182354768D9}"/>
                </a:ext>
              </a:extLst>
            </p:cNvPr>
            <p:cNvSpPr/>
            <p:nvPr/>
          </p:nvSpPr>
          <p:spPr>
            <a:xfrm>
              <a:off x="7790132" y="3346761"/>
              <a:ext cx="252628" cy="2526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2" name="Process 3">
            <a:extLst>
              <a:ext uri="{FF2B5EF4-FFF2-40B4-BE49-F238E27FC236}">
                <a16:creationId xmlns:a16="http://schemas.microsoft.com/office/drawing/2014/main" id="{6DD92BE2-7678-584E-86DD-3851AE79D5DD}"/>
              </a:ext>
            </a:extLst>
          </p:cNvPr>
          <p:cNvSpPr/>
          <p:nvPr/>
        </p:nvSpPr>
        <p:spPr>
          <a:xfrm>
            <a:off x="2003410" y="6008504"/>
            <a:ext cx="7492554" cy="46214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13.14; P-value = 0.515; 14 degrees of freedom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</dc:creator>
  <cp:lastModifiedBy>Fletcher</cp:lastModifiedBy>
  <cp:revision>3</cp:revision>
  <dcterms:created xsi:type="dcterms:W3CDTF">2022-03-17T14:08:32Z</dcterms:created>
  <dcterms:modified xsi:type="dcterms:W3CDTF">2022-04-15T09:12:25Z</dcterms:modified>
</cp:coreProperties>
</file>