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A9E8-9819-4E37-AE3C-60152C9D45A8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4D30-F0DC-4856-B22D-6ED51497E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4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A9E8-9819-4E37-AE3C-60152C9D45A8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4D30-F0DC-4856-B22D-6ED51497E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7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A9E8-9819-4E37-AE3C-60152C9D45A8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4D30-F0DC-4856-B22D-6ED51497E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2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A9E8-9819-4E37-AE3C-60152C9D45A8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4D30-F0DC-4856-B22D-6ED51497E1A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1415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A9E8-9819-4E37-AE3C-60152C9D45A8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4D30-F0DC-4856-B22D-6ED51497E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8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A9E8-9819-4E37-AE3C-60152C9D45A8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4D30-F0DC-4856-B22D-6ED51497E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4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A9E8-9819-4E37-AE3C-60152C9D45A8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4D30-F0DC-4856-B22D-6ED51497E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6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A9E8-9819-4E37-AE3C-60152C9D45A8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4D30-F0DC-4856-B22D-6ED51497E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14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A9E8-9819-4E37-AE3C-60152C9D45A8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4D30-F0DC-4856-B22D-6ED51497E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A9E8-9819-4E37-AE3C-60152C9D45A8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4D30-F0DC-4856-B22D-6ED51497E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A9E8-9819-4E37-AE3C-60152C9D45A8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4D30-F0DC-4856-B22D-6ED51497E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3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A9E8-9819-4E37-AE3C-60152C9D45A8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4D30-F0DC-4856-B22D-6ED51497E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9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A9E8-9819-4E37-AE3C-60152C9D45A8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4D30-F0DC-4856-B22D-6ED51497E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A9E8-9819-4E37-AE3C-60152C9D45A8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4D30-F0DC-4856-B22D-6ED51497E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A9E8-9819-4E37-AE3C-60152C9D45A8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4D30-F0DC-4856-B22D-6ED51497E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2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A9E8-9819-4E37-AE3C-60152C9D45A8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4D30-F0DC-4856-B22D-6ED51497E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0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A9E8-9819-4E37-AE3C-60152C9D45A8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4D30-F0DC-4856-B22D-6ED51497E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8AA9E8-9819-4E37-AE3C-60152C9D45A8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34D30-F0DC-4856-B22D-6ED51497E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38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FCI.CU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SWE 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6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577388" cy="4195481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Creating a software to manage a garage system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55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Accounts </a:t>
            </a:r>
          </a:p>
          <a:p>
            <a:r>
              <a:rPr lang="en-US" dirty="0" smtClean="0"/>
              <a:t>Users Sign Up</a:t>
            </a:r>
          </a:p>
          <a:p>
            <a:r>
              <a:rPr lang="en-US" dirty="0" smtClean="0"/>
              <a:t>Users Sign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Admin </a:t>
            </a:r>
            <a:r>
              <a:rPr lang="en-US" dirty="0"/>
              <a:t>C</a:t>
            </a:r>
            <a:r>
              <a:rPr lang="en-US" dirty="0" smtClean="0"/>
              <a:t>an Make  Reports </a:t>
            </a:r>
          </a:p>
          <a:p>
            <a:r>
              <a:rPr lang="en-US" dirty="0" smtClean="0"/>
              <a:t>Reservations</a:t>
            </a:r>
          </a:p>
          <a:p>
            <a:r>
              <a:rPr lang="en-US" dirty="0" smtClean="0"/>
              <a:t>Edit Or Cancel Reservation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40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876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dirty="0" smtClean="0"/>
              <a:t>DEMO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692937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6F8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JAVA in little time </a:t>
            </a:r>
          </a:p>
          <a:p>
            <a:r>
              <a:rPr lang="en-US" dirty="0" smtClean="0"/>
              <a:t>Using Get-Hub </a:t>
            </a:r>
          </a:p>
          <a:p>
            <a:r>
              <a:rPr lang="en-US" dirty="0" smtClean="0"/>
              <a:t>Managing Time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47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Handel a project from A to Z </a:t>
            </a:r>
          </a:p>
          <a:p>
            <a:r>
              <a:rPr lang="en-US" dirty="0" smtClean="0"/>
              <a:t>JAVA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951375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Next time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the task better </a:t>
            </a:r>
          </a:p>
          <a:p>
            <a:r>
              <a:rPr lang="en-US" dirty="0" smtClean="0"/>
              <a:t>Manage time better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242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Mahmoud Mohamed Ibrahim El-</a:t>
            </a:r>
            <a:r>
              <a:rPr lang="en-US" dirty="0" err="1" smtClean="0"/>
              <a:t>faham</a:t>
            </a:r>
            <a:r>
              <a:rPr lang="en-US" dirty="0" smtClean="0"/>
              <a:t>			</a:t>
            </a:r>
            <a:r>
              <a:rPr lang="en-US" dirty="0"/>
              <a:t>	</a:t>
            </a:r>
            <a:r>
              <a:rPr lang="en-US" dirty="0" smtClean="0"/>
              <a:t>20120360</a:t>
            </a:r>
          </a:p>
          <a:p>
            <a:r>
              <a:rPr lang="en-US" dirty="0" smtClean="0"/>
              <a:t>Mahmoud Mohamed Ibrahim Ahmed					20120361</a:t>
            </a:r>
          </a:p>
          <a:p>
            <a:r>
              <a:rPr lang="en-US" dirty="0" smtClean="0"/>
              <a:t>Mahmoud Mohamed </a:t>
            </a:r>
            <a:r>
              <a:rPr lang="en-US" dirty="0"/>
              <a:t>Mohamed</a:t>
            </a:r>
            <a:r>
              <a:rPr lang="en-US" dirty="0" smtClean="0"/>
              <a:t> 						20120366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43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68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FCI.CU</vt:lpstr>
      <vt:lpstr>Objectives  </vt:lpstr>
      <vt:lpstr>Requirements</vt:lpstr>
      <vt:lpstr>DEMO</vt:lpstr>
      <vt:lpstr>Difficulties </vt:lpstr>
      <vt:lpstr>Lessons Learnt</vt:lpstr>
      <vt:lpstr>Things to do Next time </vt:lpstr>
      <vt:lpstr>TEAM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FCI.CU</dc:title>
  <dc:creator>7</dc:creator>
  <cp:lastModifiedBy>7</cp:lastModifiedBy>
  <cp:revision>12</cp:revision>
  <dcterms:created xsi:type="dcterms:W3CDTF">2014-12-20T10:46:15Z</dcterms:created>
  <dcterms:modified xsi:type="dcterms:W3CDTF">2014-12-20T19:05:30Z</dcterms:modified>
</cp:coreProperties>
</file>