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06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Optimasi</a:t>
            </a:r>
            <a:r>
              <a:rPr dirty="0"/>
              <a:t> </a:t>
            </a:r>
            <a:r>
              <a:rPr dirty="0" err="1"/>
              <a:t>Penjadwalan</a:t>
            </a:r>
            <a:r>
              <a:rPr dirty="0"/>
              <a:t> Imam Masjid</a:t>
            </a:r>
          </a:p>
          <a:p>
            <a:r>
              <a:rPr dirty="0" err="1"/>
              <a:t>Menggunakan</a:t>
            </a:r>
            <a:r>
              <a:rPr dirty="0"/>
              <a:t> </a:t>
            </a:r>
            <a:r>
              <a:rPr dirty="0" err="1"/>
              <a:t>Algoritma</a:t>
            </a:r>
            <a:r>
              <a:rPr dirty="0"/>
              <a:t> </a:t>
            </a:r>
            <a:r>
              <a:rPr dirty="0" err="1"/>
              <a:t>Genetika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59982"/>
            <a:ext cx="6400800" cy="270986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dirty="0" err="1">
                <a:solidFill>
                  <a:schemeClr val="tx1"/>
                </a:solidFill>
              </a:rPr>
              <a:t>Fatihah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Hanin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Mahmudah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</a:rPr>
              <a:t>Syifa Fatimah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 err="1">
                <a:solidFill>
                  <a:schemeClr val="tx1"/>
                </a:solidFill>
              </a:rPr>
              <a:t>Kecerdasan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Buatan</a:t>
            </a:r>
            <a:r>
              <a:rPr dirty="0">
                <a:solidFill>
                  <a:schemeClr val="tx1"/>
                </a:solidFill>
              </a:rPr>
              <a:t> - STMIK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3000" dirty="0" err="1"/>
              <a:t>Penjadwalan</a:t>
            </a:r>
            <a:r>
              <a:rPr sz="3000" dirty="0"/>
              <a:t> imam masjid </a:t>
            </a:r>
            <a:r>
              <a:rPr sz="3000" dirty="0" err="1"/>
              <a:t>seringkali</a:t>
            </a:r>
            <a:r>
              <a:rPr sz="3000" dirty="0"/>
              <a:t> </a:t>
            </a:r>
            <a:r>
              <a:rPr sz="3000" dirty="0" err="1"/>
              <a:t>dilakukan</a:t>
            </a:r>
            <a:r>
              <a:rPr sz="3000" dirty="0"/>
              <a:t> manual dan </a:t>
            </a:r>
            <a:r>
              <a:rPr sz="3000" dirty="0" err="1"/>
              <a:t>tidak</a:t>
            </a:r>
            <a:r>
              <a:rPr sz="3000" dirty="0"/>
              <a:t> </a:t>
            </a:r>
            <a:r>
              <a:rPr sz="3000" dirty="0" err="1"/>
              <a:t>efisien</a:t>
            </a:r>
            <a:r>
              <a:rPr sz="3000" dirty="0"/>
              <a:t>.</a:t>
            </a:r>
            <a:r>
              <a:rPr lang="en-US" sz="3000" dirty="0"/>
              <a:t> </a:t>
            </a:r>
            <a:r>
              <a:rPr sz="3000" dirty="0"/>
              <a:t>Hal </a:t>
            </a:r>
            <a:r>
              <a:rPr sz="3000" dirty="0" err="1"/>
              <a:t>ini</a:t>
            </a:r>
            <a:r>
              <a:rPr sz="3000" dirty="0"/>
              <a:t> </a:t>
            </a:r>
            <a:r>
              <a:rPr sz="3000" dirty="0" err="1"/>
              <a:t>bisa</a:t>
            </a:r>
            <a:r>
              <a:rPr lang="en-US" sz="3000" dirty="0"/>
              <a:t> </a:t>
            </a:r>
            <a:r>
              <a:rPr sz="3000" dirty="0" err="1"/>
              <a:t>menimbulkan</a:t>
            </a:r>
            <a:r>
              <a:rPr sz="3000" dirty="0"/>
              <a:t> </a:t>
            </a:r>
            <a:r>
              <a:rPr sz="3000" dirty="0" err="1"/>
              <a:t>jadwal</a:t>
            </a:r>
            <a:r>
              <a:rPr sz="3000" dirty="0"/>
              <a:t> yang </a:t>
            </a:r>
            <a:r>
              <a:rPr sz="3000" dirty="0" err="1"/>
              <a:t>timpang</a:t>
            </a:r>
            <a:r>
              <a:rPr sz="3000" dirty="0"/>
              <a:t> dan </a:t>
            </a:r>
            <a:r>
              <a:rPr sz="3000" dirty="0" err="1"/>
              <a:t>beban</a:t>
            </a:r>
            <a:r>
              <a:rPr sz="3000" dirty="0"/>
              <a:t> </a:t>
            </a:r>
            <a:r>
              <a:rPr sz="3000" dirty="0" err="1"/>
              <a:t>tidak</a:t>
            </a:r>
            <a:r>
              <a:rPr sz="3000" dirty="0"/>
              <a:t> </a:t>
            </a:r>
            <a:r>
              <a:rPr sz="3000" dirty="0" err="1"/>
              <a:t>merata</a:t>
            </a:r>
            <a:r>
              <a:rPr sz="3000" dirty="0"/>
              <a:t>.</a:t>
            </a:r>
            <a:r>
              <a:rPr lang="en-US" sz="3000" dirty="0"/>
              <a:t> </a:t>
            </a:r>
            <a:r>
              <a:rPr sz="3000" dirty="0" err="1"/>
              <a:t>Dengan</a:t>
            </a:r>
            <a:r>
              <a:rPr sz="3000" dirty="0"/>
              <a:t> </a:t>
            </a:r>
            <a:r>
              <a:rPr sz="3000" dirty="0" err="1"/>
              <a:t>pendekatan</a:t>
            </a:r>
            <a:r>
              <a:rPr sz="3000" dirty="0"/>
              <a:t> AI </a:t>
            </a:r>
            <a:r>
              <a:rPr sz="3000" dirty="0" err="1"/>
              <a:t>menggunakan</a:t>
            </a:r>
            <a:r>
              <a:rPr sz="3000" dirty="0"/>
              <a:t> </a:t>
            </a:r>
            <a:r>
              <a:rPr sz="3000" dirty="0" err="1"/>
              <a:t>Algoritma</a:t>
            </a:r>
            <a:r>
              <a:rPr sz="3000" dirty="0"/>
              <a:t> </a:t>
            </a:r>
            <a:r>
              <a:rPr sz="3000" dirty="0" err="1"/>
              <a:t>Genetika</a:t>
            </a:r>
            <a:r>
              <a:rPr sz="3000" dirty="0"/>
              <a:t>, </a:t>
            </a:r>
            <a:r>
              <a:rPr sz="3000" dirty="0" err="1"/>
              <a:t>kita</a:t>
            </a:r>
            <a:r>
              <a:rPr sz="3000" dirty="0"/>
              <a:t> </a:t>
            </a:r>
            <a:r>
              <a:rPr sz="3000" dirty="0" err="1"/>
              <a:t>dapat</a:t>
            </a:r>
            <a:r>
              <a:rPr sz="3000" dirty="0"/>
              <a:t> </a:t>
            </a:r>
            <a:r>
              <a:rPr sz="3000" dirty="0" err="1"/>
              <a:t>membuat</a:t>
            </a:r>
            <a:r>
              <a:rPr sz="3000" dirty="0"/>
              <a:t> </a:t>
            </a:r>
            <a:r>
              <a:rPr sz="3000" dirty="0" err="1"/>
              <a:t>sistem</a:t>
            </a:r>
            <a:r>
              <a:rPr sz="3000" dirty="0"/>
              <a:t> </a:t>
            </a:r>
            <a:r>
              <a:rPr sz="3000" dirty="0" err="1"/>
              <a:t>otomatis</a:t>
            </a:r>
            <a:r>
              <a:rPr sz="3000" dirty="0"/>
              <a:t> yang </a:t>
            </a:r>
            <a:r>
              <a:rPr sz="3000" dirty="0" err="1"/>
              <a:t>menyusun</a:t>
            </a:r>
            <a:r>
              <a:rPr sz="3000" dirty="0"/>
              <a:t> </a:t>
            </a:r>
            <a:r>
              <a:rPr sz="3000" dirty="0" err="1"/>
              <a:t>jadwal</a:t>
            </a:r>
            <a:r>
              <a:rPr sz="3000" dirty="0"/>
              <a:t> imam </a:t>
            </a:r>
            <a:r>
              <a:rPr sz="3000" dirty="0" err="1"/>
              <a:t>dengan</a:t>
            </a:r>
            <a:r>
              <a:rPr sz="3000" dirty="0"/>
              <a:t> </a:t>
            </a:r>
            <a:r>
              <a:rPr sz="3000" dirty="0" err="1"/>
              <a:t>mempertimbangkan</a:t>
            </a:r>
            <a:r>
              <a:rPr sz="3000" dirty="0"/>
              <a:t> </a:t>
            </a:r>
            <a:r>
              <a:rPr sz="3000" dirty="0" err="1"/>
              <a:t>keadilan</a:t>
            </a:r>
            <a:r>
              <a:rPr sz="3000" dirty="0"/>
              <a:t> dan </a:t>
            </a:r>
            <a:r>
              <a:rPr sz="3000" dirty="0" err="1"/>
              <a:t>efisiensi</a:t>
            </a:r>
            <a:r>
              <a:rPr sz="3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225"/>
            <a:ext cx="8229600" cy="1143000"/>
          </a:xfrm>
        </p:spPr>
        <p:txBody>
          <a:bodyPr/>
          <a:lstStyle/>
          <a:p>
            <a:r>
              <a:rPr dirty="0" err="1"/>
              <a:t>Tujuan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71688"/>
            <a:ext cx="8229600" cy="3443288"/>
          </a:xfrm>
        </p:spPr>
        <p:txBody>
          <a:bodyPr/>
          <a:lstStyle/>
          <a:p>
            <a:r>
              <a:rPr dirty="0" err="1"/>
              <a:t>Mengoptimalkan</a:t>
            </a:r>
            <a:r>
              <a:rPr dirty="0"/>
              <a:t> </a:t>
            </a:r>
            <a:r>
              <a:rPr dirty="0" err="1"/>
              <a:t>penjadwalan</a:t>
            </a:r>
            <a:r>
              <a:rPr dirty="0"/>
              <a:t> imam masjid </a:t>
            </a:r>
            <a:r>
              <a:rPr dirty="0" err="1"/>
              <a:t>secara</a:t>
            </a:r>
            <a:r>
              <a:rPr dirty="0"/>
              <a:t> </a:t>
            </a:r>
            <a:r>
              <a:rPr dirty="0" err="1"/>
              <a:t>adil</a:t>
            </a:r>
            <a:r>
              <a:rPr dirty="0"/>
              <a:t> dan </a:t>
            </a:r>
            <a:r>
              <a:rPr dirty="0" err="1"/>
              <a:t>efisien</a:t>
            </a:r>
            <a:endParaRPr dirty="0"/>
          </a:p>
          <a:p>
            <a:r>
              <a:rPr dirty="0" err="1"/>
              <a:t>Membangun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web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Streamlit</a:t>
            </a:r>
            <a:endParaRPr dirty="0"/>
          </a:p>
          <a:p>
            <a:r>
              <a:rPr dirty="0" err="1"/>
              <a:t>Mempermudah</a:t>
            </a:r>
            <a:r>
              <a:rPr dirty="0"/>
              <a:t> </a:t>
            </a:r>
            <a:r>
              <a:rPr dirty="0" err="1"/>
              <a:t>pengurus</a:t>
            </a:r>
            <a:r>
              <a:rPr dirty="0"/>
              <a:t> masjid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menyusun</a:t>
            </a:r>
            <a:r>
              <a:rPr dirty="0"/>
              <a:t> </a:t>
            </a:r>
            <a:r>
              <a:rPr dirty="0" err="1"/>
              <a:t>jadwal</a:t>
            </a:r>
            <a:r>
              <a:rPr dirty="0"/>
              <a:t> </a:t>
            </a:r>
            <a:r>
              <a:rPr dirty="0" err="1"/>
              <a:t>mingguan</a:t>
            </a:r>
            <a:r>
              <a:rPr dirty="0"/>
              <a:t> </a:t>
            </a:r>
            <a:r>
              <a:rPr dirty="0" err="1"/>
              <a:t>atau</a:t>
            </a:r>
            <a:r>
              <a:rPr dirty="0"/>
              <a:t> </a:t>
            </a:r>
            <a:r>
              <a:rPr dirty="0" err="1"/>
              <a:t>bulanan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Imam Masjid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err="1"/>
              <a:t>Contoh</a:t>
            </a:r>
            <a:r>
              <a:rPr dirty="0"/>
              <a:t> data: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|No|</a:t>
            </a:r>
            <a:r>
              <a:rPr dirty="0" err="1"/>
              <a:t>Ima</a:t>
            </a:r>
            <a:r>
              <a:rPr lang="en-US" dirty="0" err="1"/>
              <a:t>m</a:t>
            </a:r>
            <a:r>
              <a:rPr dirty="0" err="1"/>
              <a:t>|Nama</a:t>
            </a:r>
            <a:r>
              <a:rPr dirty="0"/>
              <a:t> |</a:t>
            </a:r>
            <a:r>
              <a:rPr dirty="0" err="1"/>
              <a:t>Ketersediaan</a:t>
            </a:r>
            <a:r>
              <a:rPr dirty="0"/>
              <a:t> (Hari)|</a:t>
            </a:r>
            <a:r>
              <a:rPr dirty="0" err="1"/>
              <a:t>Preferensi</a:t>
            </a:r>
            <a:r>
              <a:rPr dirty="0"/>
              <a:t> </a:t>
            </a:r>
            <a:r>
              <a:rPr dirty="0" err="1"/>
              <a:t>Shalat</a:t>
            </a:r>
            <a:r>
              <a:rPr lang="en-ID" dirty="0"/>
              <a:t>|</a:t>
            </a:r>
            <a:endParaRPr dirty="0"/>
          </a:p>
          <a:p>
            <a:pPr marL="0" indent="0">
              <a:buNone/>
            </a:pPr>
            <a:r>
              <a:rPr lang="en-ID" dirty="0"/>
              <a:t>|</a:t>
            </a:r>
            <a:r>
              <a:rPr lang="en-US" dirty="0"/>
              <a:t>---</a:t>
            </a:r>
            <a:r>
              <a:rPr dirty="0"/>
              <a:t>-|-----------</a:t>
            </a:r>
            <a:r>
              <a:rPr lang="en-US" dirty="0"/>
              <a:t>--</a:t>
            </a:r>
            <a:r>
              <a:rPr dirty="0"/>
              <a:t>--</a:t>
            </a:r>
            <a:r>
              <a:rPr lang="en-US" dirty="0"/>
              <a:t>--</a:t>
            </a:r>
            <a:r>
              <a:rPr dirty="0"/>
              <a:t>|----------------</a:t>
            </a:r>
            <a:r>
              <a:rPr lang="en-US" dirty="0"/>
              <a:t>-----</a:t>
            </a:r>
            <a:r>
              <a:rPr dirty="0"/>
              <a:t>-----|------------------</a:t>
            </a:r>
            <a:r>
              <a:rPr lang="en-US" dirty="0"/>
              <a:t>----</a:t>
            </a:r>
            <a:r>
              <a:rPr lang="en-ID" dirty="0"/>
              <a:t>|</a:t>
            </a:r>
            <a:endParaRPr dirty="0"/>
          </a:p>
          <a:p>
            <a:pPr marL="0" indent="0">
              <a:buNone/>
            </a:pPr>
            <a:r>
              <a:rPr lang="en-ID" dirty="0"/>
              <a:t>| 1. | </a:t>
            </a:r>
            <a:r>
              <a:rPr dirty="0" err="1"/>
              <a:t>Ust</a:t>
            </a:r>
            <a:r>
              <a:rPr dirty="0"/>
              <a:t>. Ahmad | </a:t>
            </a:r>
            <a:r>
              <a:rPr dirty="0" err="1"/>
              <a:t>Senin</a:t>
            </a:r>
            <a:r>
              <a:rPr dirty="0"/>
              <a:t>, Rabu, </a:t>
            </a:r>
            <a:r>
              <a:rPr dirty="0" err="1"/>
              <a:t>Jumat</a:t>
            </a:r>
            <a:r>
              <a:rPr dirty="0"/>
              <a:t>| </a:t>
            </a:r>
            <a:r>
              <a:rPr lang="en-US" dirty="0"/>
              <a:t>     </a:t>
            </a:r>
            <a:r>
              <a:rPr dirty="0" err="1"/>
              <a:t>Subuh</a:t>
            </a:r>
            <a:r>
              <a:rPr dirty="0"/>
              <a:t>, </a:t>
            </a:r>
            <a:r>
              <a:rPr dirty="0" err="1"/>
              <a:t>Isya</a:t>
            </a:r>
            <a:r>
              <a:rPr lang="en-US" dirty="0"/>
              <a:t>    </a:t>
            </a:r>
            <a:r>
              <a:rPr lang="en-ID" dirty="0"/>
              <a:t>|</a:t>
            </a:r>
            <a:endParaRPr dirty="0"/>
          </a:p>
          <a:p>
            <a:pPr marL="0" indent="0">
              <a:buNone/>
            </a:pPr>
            <a:r>
              <a:rPr lang="en-ID" dirty="0"/>
              <a:t>| 2. | </a:t>
            </a:r>
            <a:r>
              <a:rPr dirty="0" err="1"/>
              <a:t>Ust</a:t>
            </a:r>
            <a:r>
              <a:rPr dirty="0"/>
              <a:t>. Budi   </a:t>
            </a:r>
            <a:r>
              <a:rPr lang="en-US" dirty="0"/>
              <a:t>   </a:t>
            </a:r>
            <a:r>
              <a:rPr dirty="0"/>
              <a:t>| </a:t>
            </a:r>
            <a:r>
              <a:rPr lang="en-US" dirty="0"/>
              <a:t>    </a:t>
            </a:r>
            <a:r>
              <a:rPr dirty="0" err="1"/>
              <a:t>Selasa</a:t>
            </a:r>
            <a:r>
              <a:rPr dirty="0"/>
              <a:t>, </a:t>
            </a:r>
            <a:r>
              <a:rPr dirty="0" err="1"/>
              <a:t>Kamis</a:t>
            </a:r>
            <a:r>
              <a:rPr dirty="0"/>
              <a:t>      | </a:t>
            </a:r>
            <a:r>
              <a:rPr lang="en-US" dirty="0"/>
              <a:t>       </a:t>
            </a:r>
            <a:r>
              <a:rPr dirty="0"/>
              <a:t>Maghrib</a:t>
            </a:r>
            <a:r>
              <a:rPr lang="en-US" dirty="0"/>
              <a:t>      </a:t>
            </a:r>
            <a:r>
              <a:rPr lang="en-ID" dirty="0"/>
              <a:t>|</a:t>
            </a:r>
            <a:endParaRPr dirty="0"/>
          </a:p>
          <a:p>
            <a:pPr marL="0" indent="0">
              <a:buNone/>
            </a:pPr>
            <a:r>
              <a:rPr lang="en-ID" dirty="0"/>
              <a:t>| </a:t>
            </a:r>
            <a:r>
              <a:rPr dirty="0"/>
              <a:t>3</a:t>
            </a:r>
            <a:r>
              <a:rPr lang="en-US" dirty="0"/>
              <a:t>.</a:t>
            </a:r>
            <a:r>
              <a:rPr dirty="0"/>
              <a:t> |</a:t>
            </a:r>
            <a:r>
              <a:rPr dirty="0" err="1"/>
              <a:t>Ust</a:t>
            </a:r>
            <a:r>
              <a:rPr dirty="0"/>
              <a:t>. Rahman| </a:t>
            </a:r>
            <a:r>
              <a:rPr lang="en-US" dirty="0"/>
              <a:t>       </a:t>
            </a:r>
            <a:r>
              <a:rPr dirty="0" err="1"/>
              <a:t>Setiap</a:t>
            </a:r>
            <a:r>
              <a:rPr dirty="0"/>
              <a:t> Hari        | </a:t>
            </a:r>
            <a:r>
              <a:rPr lang="en-US" dirty="0"/>
              <a:t>        </a:t>
            </a:r>
            <a:r>
              <a:rPr dirty="0" err="1"/>
              <a:t>Semua</a:t>
            </a:r>
            <a:r>
              <a:rPr lang="en-US" dirty="0"/>
              <a:t>        </a:t>
            </a:r>
            <a:r>
              <a:rPr lang="en-ID" dirty="0"/>
              <a:t>|</a:t>
            </a:r>
            <a:endParaRPr dirty="0"/>
          </a:p>
          <a:p>
            <a:pPr marL="0" indent="0">
              <a:buNone/>
            </a:pPr>
            <a:r>
              <a:rPr dirty="0"/>
              <a:t>...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Data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sebagai</a:t>
            </a:r>
            <a:r>
              <a:rPr dirty="0"/>
              <a:t> </a:t>
            </a:r>
            <a:r>
              <a:rPr dirty="0" err="1"/>
              <a:t>dasar</a:t>
            </a:r>
            <a:r>
              <a:rPr dirty="0"/>
              <a:t> </a:t>
            </a:r>
            <a:r>
              <a:rPr dirty="0" err="1"/>
              <a:t>perhitungan</a:t>
            </a:r>
            <a:r>
              <a:rPr dirty="0"/>
              <a:t> </a:t>
            </a:r>
            <a:r>
              <a:rPr dirty="0" err="1"/>
              <a:t>penjadwalan</a:t>
            </a:r>
            <a:r>
              <a:rPr dirty="0"/>
              <a:t> </a:t>
            </a:r>
            <a:r>
              <a:rPr dirty="0" err="1"/>
              <a:t>otomatis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Langkah Algoritma Genetika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188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sz="3000" dirty="0" err="1"/>
              <a:t>Inisialisasi</a:t>
            </a:r>
            <a:r>
              <a:rPr sz="3000" dirty="0"/>
              <a:t> </a:t>
            </a:r>
            <a:r>
              <a:rPr sz="3000" dirty="0" err="1"/>
              <a:t>populasi</a:t>
            </a:r>
            <a:r>
              <a:rPr sz="3000" dirty="0"/>
              <a:t> </a:t>
            </a:r>
            <a:r>
              <a:rPr sz="3000" dirty="0" err="1"/>
              <a:t>acak</a:t>
            </a:r>
            <a:r>
              <a:rPr sz="3000" dirty="0"/>
              <a:t> (</a:t>
            </a:r>
            <a:r>
              <a:rPr sz="3000" dirty="0" err="1"/>
              <a:t>jadwal</a:t>
            </a:r>
            <a:r>
              <a:rPr sz="3000" dirty="0"/>
              <a:t> imam)</a:t>
            </a:r>
            <a:endParaRPr lang="en-US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sz="3000" dirty="0" err="1"/>
              <a:t>Evaluasi</a:t>
            </a:r>
            <a:r>
              <a:rPr sz="3000" dirty="0"/>
              <a:t> fitness (</a:t>
            </a:r>
            <a:r>
              <a:rPr sz="3000" dirty="0" err="1"/>
              <a:t>beban</a:t>
            </a:r>
            <a:r>
              <a:rPr sz="3000" dirty="0"/>
              <a:t> </a:t>
            </a:r>
            <a:r>
              <a:rPr sz="3000" dirty="0" err="1"/>
              <a:t>merata</a:t>
            </a:r>
            <a:r>
              <a:rPr sz="3000" dirty="0"/>
              <a:t>, </a:t>
            </a:r>
            <a:r>
              <a:rPr sz="3000" dirty="0" err="1"/>
              <a:t>sesuai</a:t>
            </a:r>
            <a:r>
              <a:rPr lang="en-US" sz="3000" dirty="0"/>
              <a:t> </a:t>
            </a:r>
            <a:r>
              <a:rPr sz="3000" dirty="0" err="1"/>
              <a:t>preferensi</a:t>
            </a:r>
            <a:r>
              <a:rPr sz="3000" dirty="0"/>
              <a:t>)</a:t>
            </a:r>
            <a:endParaRPr lang="en-US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sz="3000" dirty="0" err="1"/>
              <a:t>Seleksi</a:t>
            </a:r>
            <a:r>
              <a:rPr sz="3000" dirty="0"/>
              <a:t> </a:t>
            </a:r>
            <a:r>
              <a:rPr sz="3000" dirty="0" err="1"/>
              <a:t>kromosom</a:t>
            </a:r>
            <a:r>
              <a:rPr sz="3000" dirty="0"/>
              <a:t> </a:t>
            </a:r>
            <a:r>
              <a:rPr sz="3000" dirty="0" err="1"/>
              <a:t>terbaik</a:t>
            </a:r>
            <a:endParaRPr lang="en-US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sz="3000" dirty="0"/>
              <a:t>Crossover &amp; </a:t>
            </a:r>
            <a:r>
              <a:rPr sz="3000" dirty="0" err="1"/>
              <a:t>Mutasi</a:t>
            </a:r>
            <a:r>
              <a:rPr sz="3000" dirty="0"/>
              <a:t> </a:t>
            </a:r>
            <a:r>
              <a:rPr sz="3000" dirty="0" err="1"/>
              <a:t>untuk</a:t>
            </a:r>
            <a:r>
              <a:rPr sz="3000" dirty="0"/>
              <a:t> </a:t>
            </a:r>
            <a:r>
              <a:rPr sz="3000" dirty="0" err="1"/>
              <a:t>variasi</a:t>
            </a:r>
            <a:r>
              <a:rPr sz="3000" dirty="0"/>
              <a:t> </a:t>
            </a:r>
            <a:r>
              <a:rPr sz="3000" dirty="0" err="1"/>
              <a:t>solusi</a:t>
            </a:r>
            <a:endParaRPr lang="en-US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sz="3000" dirty="0" err="1"/>
              <a:t>Iterasi</a:t>
            </a:r>
            <a:r>
              <a:rPr sz="3000" dirty="0"/>
              <a:t> </a:t>
            </a:r>
            <a:r>
              <a:rPr sz="3000" dirty="0" err="1"/>
              <a:t>hingga</a:t>
            </a:r>
            <a:r>
              <a:rPr sz="3000" dirty="0"/>
              <a:t> </a:t>
            </a:r>
            <a:r>
              <a:rPr sz="3000" dirty="0" err="1"/>
              <a:t>jadwal</a:t>
            </a:r>
            <a:r>
              <a:rPr sz="3000" dirty="0"/>
              <a:t> optimal </a:t>
            </a:r>
            <a:r>
              <a:rPr sz="3000" dirty="0" err="1"/>
              <a:t>ditemukan</a:t>
            </a:r>
            <a:endParaRPr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Implementasi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1520" cy="4525963"/>
          </a:xfrm>
        </p:spPr>
        <p:txBody>
          <a:bodyPr>
            <a:normAutofit lnSpcReduction="10000"/>
          </a:bodyPr>
          <a:lstStyle/>
          <a:p>
            <a:pPr marL="365125" indent="-365125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dirty="0" err="1"/>
              <a:t>Dibangun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Python + </a:t>
            </a:r>
            <a:r>
              <a:rPr dirty="0" err="1"/>
              <a:t>Streamlit</a:t>
            </a:r>
            <a:endParaRPr dirty="0"/>
          </a:p>
          <a:p>
            <a:pPr marL="365125" indent="-365125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dirty="0"/>
              <a:t>Input data via CSV</a:t>
            </a:r>
          </a:p>
          <a:p>
            <a:pPr marL="365125" indent="-365125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dirty="0"/>
              <a:t>Parameter yang </a:t>
            </a:r>
            <a:r>
              <a:rPr dirty="0" err="1"/>
              <a:t>dapat</a:t>
            </a:r>
            <a:r>
              <a:rPr dirty="0"/>
              <a:t> </a:t>
            </a:r>
            <a:r>
              <a:rPr dirty="0" err="1"/>
              <a:t>disesuaikan</a:t>
            </a:r>
            <a:r>
              <a:rPr dirty="0"/>
              <a:t>:</a:t>
            </a:r>
            <a:endParaRPr lang="en-US" dirty="0"/>
          </a:p>
          <a:p>
            <a:pPr marL="715963" indent="-350838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err="1"/>
              <a:t>Ukuran</a:t>
            </a:r>
            <a:r>
              <a:rPr dirty="0"/>
              <a:t> </a:t>
            </a:r>
            <a:r>
              <a:rPr dirty="0" err="1"/>
              <a:t>Populasi</a:t>
            </a:r>
            <a:endParaRPr lang="en-US" dirty="0"/>
          </a:p>
          <a:p>
            <a:pPr marL="715963" indent="-350838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err="1"/>
              <a:t>Jumlah</a:t>
            </a:r>
            <a:r>
              <a:rPr dirty="0"/>
              <a:t> </a:t>
            </a:r>
            <a:r>
              <a:rPr dirty="0" err="1"/>
              <a:t>Generasi</a:t>
            </a:r>
            <a:endParaRPr lang="en-US" dirty="0"/>
          </a:p>
          <a:p>
            <a:pPr marL="715963" indent="-350838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Tingkat Crossover dan </a:t>
            </a:r>
            <a:r>
              <a:rPr dirty="0" err="1"/>
              <a:t>Mutasi</a:t>
            </a:r>
            <a:endParaRPr lang="en-US" dirty="0"/>
          </a:p>
          <a:p>
            <a:pPr marL="898525" indent="-533400">
              <a:buFont typeface="Wingdings" panose="05000000000000000000" pitchFamily="2" charset="2"/>
              <a:buChar char="Ø"/>
            </a:pPr>
            <a:r>
              <a:rPr dirty="0"/>
              <a:t>Output: </a:t>
            </a:r>
            <a:r>
              <a:rPr dirty="0" err="1"/>
              <a:t>Jadwal</a:t>
            </a:r>
            <a:r>
              <a:rPr dirty="0"/>
              <a:t> optimal + </a:t>
            </a:r>
            <a:r>
              <a:rPr dirty="0" err="1"/>
              <a:t>grafik</a:t>
            </a:r>
            <a:r>
              <a:rPr dirty="0"/>
              <a:t> </a:t>
            </a:r>
            <a:r>
              <a:rPr dirty="0" err="1"/>
              <a:t>evolusi</a:t>
            </a:r>
            <a:r>
              <a:rPr lang="en-US" dirty="0"/>
              <a:t> </a:t>
            </a:r>
            <a:r>
              <a:rPr dirty="0"/>
              <a:t>fitness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&amp; Visualisasi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menampilkan</a:t>
            </a:r>
            <a:r>
              <a:rPr dirty="0"/>
              <a:t> </a:t>
            </a:r>
            <a:r>
              <a:rPr dirty="0" err="1"/>
              <a:t>jadwal</a:t>
            </a:r>
            <a:r>
              <a:rPr dirty="0"/>
              <a:t> </a:t>
            </a:r>
            <a:r>
              <a:rPr dirty="0" err="1"/>
              <a:t>terbaik</a:t>
            </a:r>
            <a:r>
              <a:rPr dirty="0"/>
              <a:t> yang </a:t>
            </a:r>
            <a:r>
              <a:rPr dirty="0" err="1"/>
              <a:t>dihasilkan</a:t>
            </a:r>
            <a:endParaRPr dirty="0"/>
          </a:p>
          <a:p>
            <a:r>
              <a:rPr dirty="0"/>
              <a:t>Fitness </a:t>
            </a:r>
            <a:r>
              <a:rPr dirty="0" err="1"/>
              <a:t>menunjukkan</a:t>
            </a:r>
            <a:r>
              <a:rPr dirty="0"/>
              <a:t> total </a:t>
            </a:r>
            <a:r>
              <a:rPr dirty="0" err="1"/>
              <a:t>beban</a:t>
            </a:r>
            <a:r>
              <a:rPr dirty="0"/>
              <a:t> </a:t>
            </a:r>
            <a:r>
              <a:rPr dirty="0" err="1"/>
              <a:t>atau</a:t>
            </a:r>
            <a:r>
              <a:rPr dirty="0"/>
              <a:t> </a:t>
            </a:r>
            <a:r>
              <a:rPr dirty="0" err="1"/>
              <a:t>penyimpangan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preferensi</a:t>
            </a:r>
            <a:r>
              <a:rPr dirty="0"/>
              <a:t> imam</a:t>
            </a:r>
          </a:p>
          <a:p>
            <a:r>
              <a:rPr dirty="0" err="1"/>
              <a:t>Grafik</a:t>
            </a:r>
            <a:r>
              <a:rPr dirty="0"/>
              <a:t> </a:t>
            </a:r>
            <a:r>
              <a:rPr dirty="0" err="1"/>
              <a:t>evolusi</a:t>
            </a:r>
            <a:r>
              <a:rPr dirty="0"/>
              <a:t> </a:t>
            </a:r>
            <a:r>
              <a:rPr dirty="0" err="1"/>
              <a:t>memperlihatkan</a:t>
            </a:r>
            <a:r>
              <a:rPr dirty="0"/>
              <a:t> </a:t>
            </a:r>
            <a:r>
              <a:rPr dirty="0" err="1"/>
              <a:t>bagaimana</a:t>
            </a:r>
            <a:r>
              <a:rPr dirty="0"/>
              <a:t> </a:t>
            </a:r>
            <a:r>
              <a:rPr dirty="0" err="1"/>
              <a:t>solusi</a:t>
            </a:r>
            <a:r>
              <a:rPr dirty="0"/>
              <a:t> </a:t>
            </a:r>
            <a:r>
              <a:rPr dirty="0" err="1"/>
              <a:t>membaik</a:t>
            </a:r>
            <a:r>
              <a:rPr dirty="0"/>
              <a:t> </a:t>
            </a:r>
            <a:r>
              <a:rPr dirty="0" err="1"/>
              <a:t>setiap</a:t>
            </a:r>
            <a:r>
              <a:rPr dirty="0"/>
              <a:t> </a:t>
            </a:r>
            <a:r>
              <a:rPr dirty="0" err="1"/>
              <a:t>generasi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err="1"/>
              <a:t>Algoritma</a:t>
            </a:r>
            <a:r>
              <a:rPr dirty="0"/>
              <a:t> </a:t>
            </a:r>
            <a:r>
              <a:rPr dirty="0" err="1"/>
              <a:t>Genetika</a:t>
            </a:r>
            <a:r>
              <a:rPr dirty="0"/>
              <a:t> </a:t>
            </a:r>
            <a:r>
              <a:rPr dirty="0" err="1"/>
              <a:t>efektif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menyusun</a:t>
            </a:r>
            <a:r>
              <a:rPr dirty="0"/>
              <a:t> </a:t>
            </a:r>
            <a:r>
              <a:rPr dirty="0" err="1"/>
              <a:t>jadwal</a:t>
            </a:r>
            <a:r>
              <a:rPr dirty="0"/>
              <a:t> imam yang </a:t>
            </a:r>
            <a:r>
              <a:rPr dirty="0" err="1"/>
              <a:t>adil</a:t>
            </a:r>
            <a:r>
              <a:rPr dirty="0"/>
              <a:t> &amp; </a:t>
            </a:r>
            <a:r>
              <a:rPr dirty="0" err="1"/>
              <a:t>efisien</a:t>
            </a:r>
            <a:endParaRPr lang="en-US" dirty="0"/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</a:t>
            </a:r>
            <a:r>
              <a:rPr dirty="0" err="1"/>
              <a:t>memudahkan</a:t>
            </a:r>
            <a:r>
              <a:rPr dirty="0"/>
              <a:t> </a:t>
            </a:r>
            <a:r>
              <a:rPr dirty="0" err="1"/>
              <a:t>pengguna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proses </a:t>
            </a:r>
            <a:r>
              <a:rPr dirty="0" err="1"/>
              <a:t>optimasi</a:t>
            </a:r>
            <a:endParaRPr lang="en-US" dirty="0"/>
          </a:p>
          <a:p>
            <a:pPr marL="533400" indent="-533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err="1"/>
              <a:t>Pendekatan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dikembangkan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penjadwalan</a:t>
            </a:r>
            <a:r>
              <a:rPr dirty="0"/>
              <a:t> </a:t>
            </a:r>
            <a:r>
              <a:rPr dirty="0" err="1"/>
              <a:t>kegiatan</a:t>
            </a:r>
            <a:r>
              <a:rPr dirty="0"/>
              <a:t> masjid </a:t>
            </a:r>
            <a:r>
              <a:rPr dirty="0" err="1"/>
              <a:t>lainnya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298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Optimasi Penjadwalan Imam Masjid Menggunakan Algoritma Genetika</vt:lpstr>
      <vt:lpstr>Latar Belakang</vt:lpstr>
      <vt:lpstr>Tujuan</vt:lpstr>
      <vt:lpstr>Dataset Imam Masjid</vt:lpstr>
      <vt:lpstr>Langkah Algoritma Genetika</vt:lpstr>
      <vt:lpstr>Implementasi Aplikasi</vt:lpstr>
      <vt:lpstr>Hasil &amp; Visualisasi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Optimasi Penjadwalan Imam Masjid Menggunakan Algoritma Genetika</dc:title>
  <dc:subject/>
  <dc:creator/>
  <cp:keywords/>
  <dc:description>generated using python-pptx</dc:description>
  <cp:lastModifiedBy>syifafatimah0308@gmail.com</cp:lastModifiedBy>
  <cp:revision>2</cp:revision>
  <dcterms:created xsi:type="dcterms:W3CDTF">2013-01-27T09:14:16Z</dcterms:created>
  <dcterms:modified xsi:type="dcterms:W3CDTF">2025-07-27T14:07:45Z</dcterms:modified>
  <cp:category/>
</cp:coreProperties>
</file>